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26"/>
  </p:notesMasterIdLst>
  <p:handoutMasterIdLst>
    <p:handoutMasterId r:id="rId27"/>
  </p:handoutMasterIdLst>
  <p:sldIdLst>
    <p:sldId id="280" r:id="rId5"/>
    <p:sldId id="273" r:id="rId6"/>
    <p:sldId id="314" r:id="rId7"/>
    <p:sldId id="327" r:id="rId8"/>
    <p:sldId id="286" r:id="rId9"/>
    <p:sldId id="308" r:id="rId10"/>
    <p:sldId id="329" r:id="rId11"/>
    <p:sldId id="313" r:id="rId12"/>
    <p:sldId id="316" r:id="rId13"/>
    <p:sldId id="300" r:id="rId14"/>
    <p:sldId id="317" r:id="rId15"/>
    <p:sldId id="318" r:id="rId16"/>
    <p:sldId id="319" r:id="rId17"/>
    <p:sldId id="320" r:id="rId18"/>
    <p:sldId id="321" r:id="rId19"/>
    <p:sldId id="325" r:id="rId20"/>
    <p:sldId id="302" r:id="rId21"/>
    <p:sldId id="322" r:id="rId22"/>
    <p:sldId id="326" r:id="rId23"/>
    <p:sldId id="328" r:id="rId24"/>
    <p:sldId id="32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qraHelp Desk" initials="ID" lastIdx="1" clrIdx="0">
    <p:extLst>
      <p:ext uri="{19B8F6BF-5375-455C-9EA6-DF929625EA0E}">
        <p15:presenceInfo xmlns:p15="http://schemas.microsoft.com/office/powerpoint/2012/main" userId="IqraHelp Des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67B"/>
    <a:srgbClr val="2785CB"/>
    <a:srgbClr val="EEEEEE"/>
    <a:srgbClr val="87175F"/>
    <a:srgbClr val="EEC621"/>
    <a:srgbClr val="E58C09"/>
    <a:srgbClr val="AEA422"/>
    <a:srgbClr val="F69E1D"/>
    <a:srgbClr val="E19E6B"/>
    <a:srgbClr val="755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4" autoAdjust="0"/>
  </p:normalViewPr>
  <p:slideViewPr>
    <p:cSldViewPr>
      <p:cViewPr varScale="1">
        <p:scale>
          <a:sx n="72" d="100"/>
          <a:sy n="72" d="100"/>
        </p:scale>
        <p:origin x="660" y="78"/>
      </p:cViewPr>
      <p:guideLst>
        <p:guide orient="horz" pos="2160"/>
        <p:guide pos="3840"/>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dgm:spPr/>
      <dgm:t>
        <a:bodyPr/>
        <a:lstStyle/>
        <a:p>
          <a:pPr>
            <a:lnSpc>
              <a:spcPct val="100000"/>
            </a:lnSpc>
          </a:pPr>
          <a:r>
            <a:rPr lang="en-US" b="0" i="0" u="none" strike="noStrike" cap="none" dirty="0">
              <a:latin typeface="Calibri"/>
              <a:ea typeface="Calibri"/>
              <a:cs typeface="Calibri"/>
              <a:sym typeface="Calibri"/>
            </a:rPr>
            <a:t>Experience staff are assigned as trainer. Foundation training is provided through online training  sessions and videos. </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pPr>
            <a:lnSpc>
              <a:spcPct val="100000"/>
            </a:lnSpc>
          </a:pPr>
          <a:endParaRPr lang="en-US"/>
        </a:p>
      </dgm:t>
    </dgm:pt>
    <dgm:pt modelId="{49225C73-1633-42F1-AB3B-7CB183E5F8B8}">
      <dgm:prSet/>
      <dgm:spPr/>
      <dgm:t>
        <a:bodyPr/>
        <a:lstStyle/>
        <a:p>
          <a:pPr>
            <a:lnSpc>
              <a:spcPct val="100000"/>
            </a:lnSpc>
          </a:pPr>
          <a:r>
            <a:rPr lang="en-US" b="0" i="0" u="none" strike="noStrike" cap="none" dirty="0">
              <a:latin typeface="Calibri"/>
              <a:ea typeface="Calibri"/>
              <a:cs typeface="Calibri"/>
              <a:sym typeface="Calibri"/>
            </a:rPr>
            <a:t>Practice example and case scenarios  are provided for practice. </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pPr>
            <a:lnSpc>
              <a:spcPct val="100000"/>
            </a:lnSpc>
          </a:pPr>
          <a:endParaRPr lang="en-US"/>
        </a:p>
      </dgm:t>
    </dgm:pt>
    <dgm:pt modelId="{1C383F32-22E8-4F62-A3E0-BDC3D5F48992}">
      <dgm:prSet/>
      <dgm:spPr/>
      <dgm:t>
        <a:bodyPr/>
        <a:lstStyle/>
        <a:p>
          <a:pPr>
            <a:lnSpc>
              <a:spcPct val="100000"/>
            </a:lnSpc>
          </a:pPr>
          <a:r>
            <a:rPr lang="en-US" b="0" i="0" u="none" strike="noStrike" cap="none" dirty="0">
              <a:latin typeface="Calibri"/>
              <a:ea typeface="Calibri"/>
              <a:cs typeface="Calibri"/>
              <a:sym typeface="Calibri"/>
            </a:rPr>
            <a:t>Real life projects , cases studies and issues are provided to build and test students.</a:t>
          </a:r>
          <a:endParaRPr lang="en-US"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pPr>
            <a:lnSpc>
              <a:spcPct val="100000"/>
            </a:lnSpc>
          </a:pPr>
          <a:endParaRPr lang="en-US"/>
        </a:p>
      </dgm:t>
    </dgm:pt>
    <dgm:pt modelId="{FF4FDA40-EDDA-41F8-B04A-83F16EA69A4F}">
      <dgm:prSet/>
      <dgm:spPr/>
      <dgm:t>
        <a:bodyPr/>
        <a:lstStyle/>
        <a:p>
          <a:pPr>
            <a:lnSpc>
              <a:spcPct val="100000"/>
            </a:lnSpc>
          </a:pPr>
          <a:r>
            <a:rPr lang="en-US" b="0" i="0" u="none" strike="noStrike" cap="none" dirty="0">
              <a:latin typeface="Calibri"/>
              <a:ea typeface="Calibri"/>
              <a:cs typeface="Calibri"/>
              <a:sym typeface="Calibri"/>
            </a:rPr>
            <a:t>Work  on International production projects. </a:t>
          </a:r>
          <a:endParaRPr lang="en-US" dirty="0"/>
        </a:p>
      </dgm:t>
    </dgm:pt>
    <dgm:pt modelId="{2995BE1E-57AA-4933-A658-721C2FD7E65C}" type="parTrans" cxnId="{9EFCA2F3-82C4-4F9F-9A30-9CDEB9C49507}">
      <dgm:prSet/>
      <dgm:spPr/>
      <dgm:t>
        <a:bodyPr/>
        <a:lstStyle/>
        <a:p>
          <a:endParaRPr lang="en-IN"/>
        </a:p>
      </dgm:t>
    </dgm:pt>
    <dgm:pt modelId="{E975801E-53C9-4587-AB4E-A5A65407E2E9}" type="sibTrans" cxnId="{9EFCA2F3-82C4-4F9F-9A30-9CDEB9C49507}">
      <dgm:prSet/>
      <dgm:spPr/>
      <dgm:t>
        <a:bodyPr/>
        <a:lstStyle/>
        <a:p>
          <a:endParaRPr lang="en-IN"/>
        </a:p>
      </dgm:t>
    </dgm:pt>
    <dgm:pt modelId="{3E1D6A07-B4E3-4583-B200-9C087AF19ACA}" type="pres">
      <dgm:prSet presAssocID="{01A66772-F185-4D58-B8BB-E9370D7A7A2B}" presName="root" presStyleCnt="0">
        <dgm:presLayoutVars>
          <dgm:dir/>
          <dgm:resizeHandles val="exact"/>
        </dgm:presLayoutVars>
      </dgm:prSet>
      <dgm:spPr/>
    </dgm:pt>
    <dgm:pt modelId="{6DF7C67B-7CC0-49B2-9020-CF8C4A5B9B75}" type="pres">
      <dgm:prSet presAssocID="{40FC4FFE-8987-4A26-B7F4-8A516F18ADAE}" presName="compNode" presStyleCnt="0"/>
      <dgm:spPr/>
    </dgm:pt>
    <dgm:pt modelId="{F157A390-F34F-4AE5-AEC6-6535436958E4}" type="pres">
      <dgm:prSet presAssocID="{40FC4FFE-8987-4A26-B7F4-8A516F18ADAE}" presName="bgRect" presStyleLbl="bgShp" presStyleIdx="0" presStyleCnt="4"/>
      <dgm:spPr/>
    </dgm:pt>
    <dgm:pt modelId="{5349781A-5321-4DF2-8472-DF5B9ECEDB14}" type="pres">
      <dgm:prSet presAssocID="{40FC4FFE-8987-4A26-B7F4-8A516F18AD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fessor male with solid fill"/>
        </a:ext>
      </dgm:extLst>
    </dgm:pt>
    <dgm:pt modelId="{794D3BF5-B9DB-4683-99F2-B583245E4999}" type="pres">
      <dgm:prSet presAssocID="{40FC4FFE-8987-4A26-B7F4-8A516F18ADAE}" presName="spaceRect" presStyleCnt="0"/>
      <dgm:spPr/>
    </dgm:pt>
    <dgm:pt modelId="{71060151-5004-44B8-9E7B-49AB39EBA177}" type="pres">
      <dgm:prSet presAssocID="{40FC4FFE-8987-4A26-B7F4-8A516F18ADAE}" presName="parTx" presStyleLbl="revTx" presStyleIdx="0" presStyleCnt="4">
        <dgm:presLayoutVars>
          <dgm:chMax val="0"/>
          <dgm:chPref val="0"/>
        </dgm:presLayoutVars>
      </dgm:prSet>
      <dgm:spPr/>
    </dgm:pt>
    <dgm:pt modelId="{6339A669-DA99-4D7B-B911-7F4C38D4F74E}" type="pres">
      <dgm:prSet presAssocID="{5B62599A-5C9B-48E7-896E-EA782AC60C8B}" presName="sibTrans" presStyleCnt="0"/>
      <dgm:spPr/>
    </dgm:pt>
    <dgm:pt modelId="{5A5FDE10-D3A6-4649-96FF-2CF05E568819}" type="pres">
      <dgm:prSet presAssocID="{49225C73-1633-42F1-AB3B-7CB183E5F8B8}" presName="compNode" presStyleCnt="0"/>
      <dgm:spPr/>
    </dgm:pt>
    <dgm:pt modelId="{B9AE02D5-1A94-46B1-B0EC-F124E281F22D}" type="pres">
      <dgm:prSet presAssocID="{49225C73-1633-42F1-AB3B-7CB183E5F8B8}" presName="bgRect" presStyleLbl="bgShp" presStyleIdx="1" presStyleCnt="4"/>
      <dgm:spPr/>
    </dgm:pt>
    <dgm:pt modelId="{5D2F381A-5E75-4A26-B28E-9AC0E55271DE}" type="pres">
      <dgm:prSet presAssocID="{49225C73-1633-42F1-AB3B-7CB183E5F8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ypewriter with solid fill"/>
        </a:ext>
      </dgm:extLst>
    </dgm:pt>
    <dgm:pt modelId="{744A540A-FD08-4AA2-8004-0F102BE5291C}" type="pres">
      <dgm:prSet presAssocID="{49225C73-1633-42F1-AB3B-7CB183E5F8B8}" presName="spaceRect" presStyleCnt="0"/>
      <dgm:spPr/>
    </dgm:pt>
    <dgm:pt modelId="{5EF36CCF-5286-4F93-A45D-66ADFA33EADF}" type="pres">
      <dgm:prSet presAssocID="{49225C73-1633-42F1-AB3B-7CB183E5F8B8}" presName="parTx" presStyleLbl="revTx" presStyleIdx="1" presStyleCnt="4">
        <dgm:presLayoutVars>
          <dgm:chMax val="0"/>
          <dgm:chPref val="0"/>
        </dgm:presLayoutVars>
      </dgm:prSet>
      <dgm:spPr/>
    </dgm:pt>
    <dgm:pt modelId="{4957092E-F92F-4DC7-8EBB-6524244C6192}" type="pres">
      <dgm:prSet presAssocID="{9646853A-8964-4519-A5B1-0B7D18B2983D}" presName="sibTrans" presStyleCnt="0"/>
      <dgm:spPr/>
    </dgm:pt>
    <dgm:pt modelId="{AE593B80-6C36-4D69-9C7A-EEC578CB16A7}" type="pres">
      <dgm:prSet presAssocID="{1C383F32-22E8-4F62-A3E0-BDC3D5F48992}" presName="compNode" presStyleCnt="0"/>
      <dgm:spPr/>
    </dgm:pt>
    <dgm:pt modelId="{F76FA01E-CC3E-4EDB-A1F2-C156A9A64C09}" type="pres">
      <dgm:prSet presAssocID="{1C383F32-22E8-4F62-A3E0-BDC3D5F48992}" presName="bgRect" presStyleLbl="bgShp" presStyleIdx="2" presStyleCnt="4"/>
      <dgm:spPr/>
    </dgm:pt>
    <dgm:pt modelId="{4911E5E7-3DB2-47AA-A9D0-D5636B592110}" type="pres">
      <dgm:prSet presAssocID="{1C383F32-22E8-4F62-A3E0-BDC3D5F489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8C943326-2EC5-4664-BFFD-AB11A1500763}" type="pres">
      <dgm:prSet presAssocID="{1C383F32-22E8-4F62-A3E0-BDC3D5F48992}" presName="spaceRect" presStyleCnt="0"/>
      <dgm:spPr/>
    </dgm:pt>
    <dgm:pt modelId="{4DD91E59-2F51-4FA0-8AE6-08C7E1853C96}" type="pres">
      <dgm:prSet presAssocID="{1C383F32-22E8-4F62-A3E0-BDC3D5F48992}" presName="parTx" presStyleLbl="revTx" presStyleIdx="2" presStyleCnt="4">
        <dgm:presLayoutVars>
          <dgm:chMax val="0"/>
          <dgm:chPref val="0"/>
        </dgm:presLayoutVars>
      </dgm:prSet>
      <dgm:spPr/>
    </dgm:pt>
    <dgm:pt modelId="{2294C8CD-1FCD-4CD8-A04B-EF25CB50EDFD}" type="pres">
      <dgm:prSet presAssocID="{8500F72A-2C6D-4FDF-9C1D-CA691380EB0B}" presName="sibTrans" presStyleCnt="0"/>
      <dgm:spPr/>
    </dgm:pt>
    <dgm:pt modelId="{B70AB1F9-2F80-49AD-8BED-9E566D286CB8}" type="pres">
      <dgm:prSet presAssocID="{FF4FDA40-EDDA-41F8-B04A-83F16EA69A4F}" presName="compNode" presStyleCnt="0"/>
      <dgm:spPr/>
    </dgm:pt>
    <dgm:pt modelId="{9F5167A2-F465-428D-937F-F92F9FE22607}" type="pres">
      <dgm:prSet presAssocID="{FF4FDA40-EDDA-41F8-B04A-83F16EA69A4F}" presName="bgRect" presStyleLbl="bgShp" presStyleIdx="3" presStyleCnt="4" custLinFactNeighborY="5800"/>
      <dgm:spPr/>
    </dgm:pt>
    <dgm:pt modelId="{B6E2EE73-ACAB-47AE-9838-744F5381FA13}" type="pres">
      <dgm:prSet presAssocID="{FF4FDA40-EDDA-41F8-B04A-83F16EA69A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lobe with solid fill"/>
        </a:ext>
      </dgm:extLst>
    </dgm:pt>
    <dgm:pt modelId="{37316432-15B9-45D3-AAF3-6694E8D9FC41}" type="pres">
      <dgm:prSet presAssocID="{FF4FDA40-EDDA-41F8-B04A-83F16EA69A4F}" presName="spaceRect" presStyleCnt="0"/>
      <dgm:spPr/>
    </dgm:pt>
    <dgm:pt modelId="{C6CB5AE7-0974-4896-BF7D-4B8EAF461101}" type="pres">
      <dgm:prSet presAssocID="{FF4FDA40-EDDA-41F8-B04A-83F16EA69A4F}" presName="parTx" presStyleLbl="revTx" presStyleIdx="3" presStyleCnt="4">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E647E827-132D-424F-90A2-3CF637D3F3AA}" type="presOf" srcId="{1C383F32-22E8-4F62-A3E0-BDC3D5F48992}" destId="{4DD91E59-2F51-4FA0-8AE6-08C7E1853C96}"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33297575-927C-4420-A012-0B86241B1325}" type="presOf" srcId="{40FC4FFE-8987-4A26-B7F4-8A516F18ADAE}" destId="{71060151-5004-44B8-9E7B-49AB39EBA177}" srcOrd="0" destOrd="0" presId="urn:microsoft.com/office/officeart/2018/2/layout/IconVerticalSolidList"/>
    <dgm:cxn modelId="{C4CCE57E-E871-46D6-BAD5-880252C95D22}" srcId="{01A66772-F185-4D58-B8BB-E9370D7A7A2B}" destId="{1C383F32-22E8-4F62-A3E0-BDC3D5F48992}" srcOrd="2" destOrd="0" parTransId="{A7920A2F-3244-4159-AF04-6A1D38B7B317}" sibTransId="{8500F72A-2C6D-4FDF-9C1D-CA691380EB0B}"/>
    <dgm:cxn modelId="{6BBD3389-C32C-4892-88BC-6DECEA6D74E3}" type="presOf" srcId="{49225C73-1633-42F1-AB3B-7CB183E5F8B8}" destId="{5EF36CCF-5286-4F93-A45D-66ADFA33EADF}" srcOrd="0" destOrd="0" presId="urn:microsoft.com/office/officeart/2018/2/layout/IconVerticalSolidList"/>
    <dgm:cxn modelId="{22892998-4342-4503-9A5C-F5312382FBE9}" type="presOf" srcId="{FF4FDA40-EDDA-41F8-B04A-83F16EA69A4F}" destId="{C6CB5AE7-0974-4896-BF7D-4B8EAF461101}" srcOrd="0" destOrd="0" presId="urn:microsoft.com/office/officeart/2018/2/layout/IconVerticalSolidList"/>
    <dgm:cxn modelId="{E1E914C8-2E57-4482-9A08-BD0422A46726}" type="presOf" srcId="{01A66772-F185-4D58-B8BB-E9370D7A7A2B}" destId="{3E1D6A07-B4E3-4583-B200-9C087AF19ACA}" srcOrd="0" destOrd="0" presId="urn:microsoft.com/office/officeart/2018/2/layout/IconVerticalSolidList"/>
    <dgm:cxn modelId="{9EFCA2F3-82C4-4F9F-9A30-9CDEB9C49507}" srcId="{01A66772-F185-4D58-B8BB-E9370D7A7A2B}" destId="{FF4FDA40-EDDA-41F8-B04A-83F16EA69A4F}" srcOrd="3" destOrd="0" parTransId="{2995BE1E-57AA-4933-A658-721C2FD7E65C}" sibTransId="{E975801E-53C9-4587-AB4E-A5A65407E2E9}"/>
    <dgm:cxn modelId="{43538A82-77C1-438B-ABFB-2997722A9053}" type="presParOf" srcId="{3E1D6A07-B4E3-4583-B200-9C087AF19ACA}" destId="{6DF7C67B-7CC0-49B2-9020-CF8C4A5B9B75}" srcOrd="0" destOrd="0" presId="urn:microsoft.com/office/officeart/2018/2/layout/IconVerticalSolidList"/>
    <dgm:cxn modelId="{0DB5359E-A62E-46E6-B82A-EC95106FE1F4}" type="presParOf" srcId="{6DF7C67B-7CC0-49B2-9020-CF8C4A5B9B75}" destId="{F157A390-F34F-4AE5-AEC6-6535436958E4}" srcOrd="0" destOrd="0" presId="urn:microsoft.com/office/officeart/2018/2/layout/IconVerticalSolidList"/>
    <dgm:cxn modelId="{6DADF8A8-C711-402B-A079-0E672EDF64DB}" type="presParOf" srcId="{6DF7C67B-7CC0-49B2-9020-CF8C4A5B9B75}" destId="{5349781A-5321-4DF2-8472-DF5B9ECEDB14}" srcOrd="1" destOrd="0" presId="urn:microsoft.com/office/officeart/2018/2/layout/IconVerticalSolidList"/>
    <dgm:cxn modelId="{C57CDF4C-0C8D-45DD-95F2-89F5A6EBF0D4}" type="presParOf" srcId="{6DF7C67B-7CC0-49B2-9020-CF8C4A5B9B75}" destId="{794D3BF5-B9DB-4683-99F2-B583245E4999}" srcOrd="2" destOrd="0" presId="urn:microsoft.com/office/officeart/2018/2/layout/IconVerticalSolidList"/>
    <dgm:cxn modelId="{FC281B76-6176-482C-A200-863523DAB439}" type="presParOf" srcId="{6DF7C67B-7CC0-49B2-9020-CF8C4A5B9B75}" destId="{71060151-5004-44B8-9E7B-49AB39EBA177}" srcOrd="3" destOrd="0" presId="urn:microsoft.com/office/officeart/2018/2/layout/IconVerticalSolidList"/>
    <dgm:cxn modelId="{DE24E42D-1F87-450F-B524-5CC77D729463}" type="presParOf" srcId="{3E1D6A07-B4E3-4583-B200-9C087AF19ACA}" destId="{6339A669-DA99-4D7B-B911-7F4C38D4F74E}" srcOrd="1" destOrd="0" presId="urn:microsoft.com/office/officeart/2018/2/layout/IconVerticalSolidList"/>
    <dgm:cxn modelId="{363E8551-79E3-40DE-9DBD-2D03112A2792}" type="presParOf" srcId="{3E1D6A07-B4E3-4583-B200-9C087AF19ACA}" destId="{5A5FDE10-D3A6-4649-96FF-2CF05E568819}" srcOrd="2" destOrd="0" presId="urn:microsoft.com/office/officeart/2018/2/layout/IconVerticalSolidList"/>
    <dgm:cxn modelId="{610DAE45-50D2-45D6-B538-73551A9109ED}" type="presParOf" srcId="{5A5FDE10-D3A6-4649-96FF-2CF05E568819}" destId="{B9AE02D5-1A94-46B1-B0EC-F124E281F22D}" srcOrd="0" destOrd="0" presId="urn:microsoft.com/office/officeart/2018/2/layout/IconVerticalSolidList"/>
    <dgm:cxn modelId="{07D65E45-8B34-42B5-AD4E-31A980B957DD}" type="presParOf" srcId="{5A5FDE10-D3A6-4649-96FF-2CF05E568819}" destId="{5D2F381A-5E75-4A26-B28E-9AC0E55271DE}" srcOrd="1" destOrd="0" presId="urn:microsoft.com/office/officeart/2018/2/layout/IconVerticalSolidList"/>
    <dgm:cxn modelId="{92CD5801-CB16-488D-9E16-19A96C3A485A}" type="presParOf" srcId="{5A5FDE10-D3A6-4649-96FF-2CF05E568819}" destId="{744A540A-FD08-4AA2-8004-0F102BE5291C}" srcOrd="2" destOrd="0" presId="urn:microsoft.com/office/officeart/2018/2/layout/IconVerticalSolidList"/>
    <dgm:cxn modelId="{7521FFB8-F5CF-4D0E-A17C-3F2FEB28D579}" type="presParOf" srcId="{5A5FDE10-D3A6-4649-96FF-2CF05E568819}" destId="{5EF36CCF-5286-4F93-A45D-66ADFA33EADF}" srcOrd="3" destOrd="0" presId="urn:microsoft.com/office/officeart/2018/2/layout/IconVerticalSolidList"/>
    <dgm:cxn modelId="{4D125E07-7FBB-4926-BA2A-10B96AAC53CB}" type="presParOf" srcId="{3E1D6A07-B4E3-4583-B200-9C087AF19ACA}" destId="{4957092E-F92F-4DC7-8EBB-6524244C6192}" srcOrd="3" destOrd="0" presId="urn:microsoft.com/office/officeart/2018/2/layout/IconVerticalSolidList"/>
    <dgm:cxn modelId="{64842323-1B5F-4A3F-80FC-ED68BA3841C9}" type="presParOf" srcId="{3E1D6A07-B4E3-4583-B200-9C087AF19ACA}" destId="{AE593B80-6C36-4D69-9C7A-EEC578CB16A7}" srcOrd="4" destOrd="0" presId="urn:microsoft.com/office/officeart/2018/2/layout/IconVerticalSolidList"/>
    <dgm:cxn modelId="{710A475C-6399-4CF0-8F62-2FEC0C176E6A}" type="presParOf" srcId="{AE593B80-6C36-4D69-9C7A-EEC578CB16A7}" destId="{F76FA01E-CC3E-4EDB-A1F2-C156A9A64C09}" srcOrd="0" destOrd="0" presId="urn:microsoft.com/office/officeart/2018/2/layout/IconVerticalSolidList"/>
    <dgm:cxn modelId="{3AB28FF0-E13C-4DDE-965D-97AF5374B974}" type="presParOf" srcId="{AE593B80-6C36-4D69-9C7A-EEC578CB16A7}" destId="{4911E5E7-3DB2-47AA-A9D0-D5636B592110}" srcOrd="1" destOrd="0" presId="urn:microsoft.com/office/officeart/2018/2/layout/IconVerticalSolidList"/>
    <dgm:cxn modelId="{19829F81-00E0-4D5F-B3D1-A2BB0A4FFA88}" type="presParOf" srcId="{AE593B80-6C36-4D69-9C7A-EEC578CB16A7}" destId="{8C943326-2EC5-4664-BFFD-AB11A1500763}" srcOrd="2" destOrd="0" presId="urn:microsoft.com/office/officeart/2018/2/layout/IconVerticalSolidList"/>
    <dgm:cxn modelId="{AC533483-47EE-4B80-8C0C-488B9279A909}" type="presParOf" srcId="{AE593B80-6C36-4D69-9C7A-EEC578CB16A7}" destId="{4DD91E59-2F51-4FA0-8AE6-08C7E1853C96}" srcOrd="3" destOrd="0" presId="urn:microsoft.com/office/officeart/2018/2/layout/IconVerticalSolidList"/>
    <dgm:cxn modelId="{1CB7223E-1B7B-4D80-AD53-619CB436AA25}" type="presParOf" srcId="{3E1D6A07-B4E3-4583-B200-9C087AF19ACA}" destId="{2294C8CD-1FCD-4CD8-A04B-EF25CB50EDFD}" srcOrd="5" destOrd="0" presId="urn:microsoft.com/office/officeart/2018/2/layout/IconVerticalSolidList"/>
    <dgm:cxn modelId="{AC7B57EC-D4C8-4678-ACC2-A3D5440856DA}" type="presParOf" srcId="{3E1D6A07-B4E3-4583-B200-9C087AF19ACA}" destId="{B70AB1F9-2F80-49AD-8BED-9E566D286CB8}" srcOrd="6" destOrd="0" presId="urn:microsoft.com/office/officeart/2018/2/layout/IconVerticalSolidList"/>
    <dgm:cxn modelId="{A70FDD5B-40E7-4E11-87DC-5EA50851619C}" type="presParOf" srcId="{B70AB1F9-2F80-49AD-8BED-9E566D286CB8}" destId="{9F5167A2-F465-428D-937F-F92F9FE22607}" srcOrd="0" destOrd="0" presId="urn:microsoft.com/office/officeart/2018/2/layout/IconVerticalSolidList"/>
    <dgm:cxn modelId="{0DC5DF2E-7947-4FA8-9436-311B9479B605}" type="presParOf" srcId="{B70AB1F9-2F80-49AD-8BED-9E566D286CB8}" destId="{B6E2EE73-ACAB-47AE-9838-744F5381FA13}" srcOrd="1" destOrd="0" presId="urn:microsoft.com/office/officeart/2018/2/layout/IconVerticalSolidList"/>
    <dgm:cxn modelId="{70118F4D-C3CB-4031-9454-3DDF54DB1776}" type="presParOf" srcId="{B70AB1F9-2F80-49AD-8BED-9E566D286CB8}" destId="{37316432-15B9-45D3-AAF3-6694E8D9FC41}" srcOrd="2" destOrd="0" presId="urn:microsoft.com/office/officeart/2018/2/layout/IconVerticalSolidList"/>
    <dgm:cxn modelId="{915434BE-650C-4120-AEEC-20ED71ABA74D}" type="presParOf" srcId="{B70AB1F9-2F80-49AD-8BED-9E566D286CB8}" destId="{C6CB5AE7-0974-4896-BF7D-4B8EAF4611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998B2-EC37-4530-8C0C-9604CE7C8B54}" type="doc">
      <dgm:prSet loTypeId="urn:microsoft.com/office/officeart/2005/8/layout/vList3" loCatId="list" qsTypeId="urn:microsoft.com/office/officeart/2005/8/quickstyle/simple1" qsCatId="simple" csTypeId="urn:microsoft.com/office/officeart/2005/8/colors/accent1_2" csCatId="accent1" phldr="1"/>
      <dgm:spPr/>
    </dgm:pt>
    <dgm:pt modelId="{6A7DEE29-7FE7-4349-9732-F81D91B5624A}">
      <dgm:prSet custT="1"/>
      <dgm:spPr>
        <a:solidFill>
          <a:schemeClr val="accent4">
            <a:lumMod val="75000"/>
          </a:schemeClr>
        </a:solidFill>
      </dgm:spPr>
      <dgm:t>
        <a:bodyPr/>
        <a:lstStyle/>
        <a:p>
          <a:pPr algn="l"/>
          <a:r>
            <a:rPr lang="en-US" sz="1600" b="0" i="0" dirty="0">
              <a:latin typeface="Calibri"/>
              <a:ea typeface="Calibri"/>
              <a:cs typeface="Calibri"/>
              <a:sym typeface="Calibri"/>
            </a:rPr>
            <a:t>Foundation Training </a:t>
          </a:r>
        </a:p>
        <a:p>
          <a:pPr algn="l"/>
          <a:r>
            <a:rPr lang="en-US" sz="1600" b="0" i="0" dirty="0">
              <a:latin typeface="Calibri"/>
              <a:ea typeface="Calibri"/>
              <a:cs typeface="Calibri"/>
              <a:sym typeface="Calibri"/>
            </a:rPr>
            <a:t>C# ,SQL,(HTML, CSS Bootstrap) </a:t>
          </a:r>
        </a:p>
        <a:p>
          <a:pPr algn="l"/>
          <a:r>
            <a:rPr lang="en-US" sz="1600" b="0" i="0" dirty="0">
              <a:latin typeface="Calibri"/>
              <a:ea typeface="Calibri"/>
              <a:cs typeface="Calibri"/>
              <a:sym typeface="Calibri"/>
            </a:rPr>
            <a:t>Java Script</a:t>
          </a:r>
          <a:endParaRPr lang="en-US" sz="1600" dirty="0"/>
        </a:p>
      </dgm:t>
    </dgm:pt>
    <dgm:pt modelId="{9F6F3F3A-46A5-43F6-9570-89B2673524CC}" type="parTrans" cxnId="{29DB2323-3DC1-4D12-BBC2-518C750D465A}">
      <dgm:prSet/>
      <dgm:spPr/>
      <dgm:t>
        <a:bodyPr/>
        <a:lstStyle/>
        <a:p>
          <a:endParaRPr lang="en-US"/>
        </a:p>
      </dgm:t>
    </dgm:pt>
    <dgm:pt modelId="{550E765F-8285-4C59-AE66-36AC08AB2B17}" type="sibTrans" cxnId="{29DB2323-3DC1-4D12-BBC2-518C750D465A}">
      <dgm:prSet/>
      <dgm:spPr/>
      <dgm:t>
        <a:bodyPr/>
        <a:lstStyle/>
        <a:p>
          <a:endParaRPr lang="en-US"/>
        </a:p>
      </dgm:t>
    </dgm:pt>
    <dgm:pt modelId="{ED584B5B-9D80-4234-84E2-49B529056CB5}">
      <dgm:prSet phldrT="[Text]" custT="1"/>
      <dgm:spPr>
        <a:solidFill>
          <a:schemeClr val="accent4">
            <a:lumMod val="75000"/>
          </a:schemeClr>
        </a:solidFill>
      </dgm:spPr>
      <dgm:t>
        <a:bodyPr/>
        <a:lstStyle/>
        <a:p>
          <a:pPr algn="just"/>
          <a:r>
            <a:rPr lang="en-US" sz="1600" b="0" i="0" dirty="0">
              <a:latin typeface="Calibri" panose="020F0502020204030204" pitchFamily="34" charset="0"/>
              <a:ea typeface="Calibri" panose="020F0502020204030204" pitchFamily="34" charset="0"/>
              <a:cs typeface="Arial" panose="020B0604020202020204" pitchFamily="34" charset="0"/>
            </a:rPr>
            <a:t>A candidate must pass any  two examinations out of C#, SQL, JavaScript  training courses</a:t>
          </a:r>
          <a:endParaRPr lang="en-US" sz="1600" dirty="0"/>
        </a:p>
      </dgm:t>
    </dgm:pt>
    <dgm:pt modelId="{A14295FE-83AD-41E9-B018-6D2DA6A842AC}" type="parTrans" cxnId="{3B627AD5-629A-43EE-AF6B-C115F9CCDB9D}">
      <dgm:prSet/>
      <dgm:spPr/>
      <dgm:t>
        <a:bodyPr/>
        <a:lstStyle/>
        <a:p>
          <a:endParaRPr lang="en-US"/>
        </a:p>
      </dgm:t>
    </dgm:pt>
    <dgm:pt modelId="{ECC400CF-256B-4D44-9233-1AA3564853D3}" type="sibTrans" cxnId="{3B627AD5-629A-43EE-AF6B-C115F9CCDB9D}">
      <dgm:prSet/>
      <dgm:spPr/>
      <dgm:t>
        <a:bodyPr/>
        <a:lstStyle/>
        <a:p>
          <a:endParaRPr lang="en-US"/>
        </a:p>
      </dgm:t>
    </dgm:pt>
    <dgm:pt modelId="{1D4E7095-C4F3-4BC2-9F1E-C095FF259169}">
      <dgm:prSet phldrT="[Text]" custT="1"/>
      <dgm:spPr>
        <a:solidFill>
          <a:schemeClr val="accent4">
            <a:lumMod val="75000"/>
          </a:schemeClr>
        </a:solidFill>
      </dgm:spPr>
      <dgm:t>
        <a:bodyPr/>
        <a:lstStyle/>
        <a:p>
          <a:pPr algn="just">
            <a:lnSpc>
              <a:spcPct val="100000"/>
            </a:lnSpc>
          </a:pPr>
          <a:r>
            <a:rPr lang="en-US" sz="1600" b="0" i="0" dirty="0">
              <a:latin typeface="Calibri" panose="020F0502020204030204" pitchFamily="34" charset="0"/>
              <a:cs typeface="Calibri" panose="020F0502020204030204" pitchFamily="34" charset="0"/>
            </a:rPr>
            <a:t>We will provide stipend based on seats available in a particular technology, </a:t>
          </a:r>
          <a:r>
            <a:rPr lang="en-US" sz="1400" b="0" i="0" dirty="0">
              <a:latin typeface="Calibri" panose="020F0502020204030204" pitchFamily="34" charset="0"/>
              <a:cs typeface="Calibri" panose="020F0502020204030204" pitchFamily="34" charset="0"/>
            </a:rPr>
            <a:t>Students</a:t>
          </a:r>
          <a:r>
            <a:rPr lang="en-US" sz="1600" b="0" i="0" dirty="0">
              <a:latin typeface="Calibri" panose="020F0502020204030204" pitchFamily="34" charset="0"/>
              <a:cs typeface="Calibri" panose="020F0502020204030204" pitchFamily="34" charset="0"/>
            </a:rPr>
            <a:t> can also select Technology of their choice and work on non stipend model</a:t>
          </a:r>
          <a:endParaRPr lang="en-US" sz="1600" dirty="0">
            <a:latin typeface="Calibri" panose="020F0502020204030204" pitchFamily="34" charset="0"/>
            <a:cs typeface="Calibri" panose="020F0502020204030204" pitchFamily="34" charset="0"/>
          </a:endParaRPr>
        </a:p>
      </dgm:t>
    </dgm:pt>
    <dgm:pt modelId="{FD04B477-4EEF-43B2-94A9-BF90AE3DFFDF}" type="parTrans" cxnId="{4A8D6FB0-9D11-41C4-8437-CFEA7AFD4BB7}">
      <dgm:prSet/>
      <dgm:spPr/>
      <dgm:t>
        <a:bodyPr/>
        <a:lstStyle/>
        <a:p>
          <a:endParaRPr lang="en-US"/>
        </a:p>
      </dgm:t>
    </dgm:pt>
    <dgm:pt modelId="{F21B59D2-6B2C-4464-B8E2-3094B0CFCC17}" type="sibTrans" cxnId="{4A8D6FB0-9D11-41C4-8437-CFEA7AFD4BB7}">
      <dgm:prSet/>
      <dgm:spPr/>
      <dgm:t>
        <a:bodyPr/>
        <a:lstStyle/>
        <a:p>
          <a:endParaRPr lang="en-US"/>
        </a:p>
      </dgm:t>
    </dgm:pt>
    <dgm:pt modelId="{D120BB09-98BF-43C8-A6FF-627482E652B0}">
      <dgm:prSet phldrT="[Text]" custT="1"/>
      <dgm:spPr>
        <a:solidFill>
          <a:schemeClr val="accent4">
            <a:lumMod val="75000"/>
          </a:schemeClr>
        </a:solidFill>
      </dgm:spPr>
      <dgm:t>
        <a:bodyPr/>
        <a:lstStyle/>
        <a:p>
          <a:pPr algn="just"/>
          <a:r>
            <a:rPr lang="en-US" sz="1600" b="0" i="0" dirty="0">
              <a:latin typeface="Calibri" panose="020F0502020204030204" pitchFamily="34" charset="0"/>
              <a:cs typeface="Calibri" panose="020F0502020204030204" pitchFamily="34" charset="0"/>
            </a:rPr>
            <a:t>After passing the exam, deserving candidate will qualify for stipend seat ₹6000 and can enroll in one of our professional training </a:t>
          </a:r>
          <a:endParaRPr lang="en-IN" sz="1600" b="0" i="0" dirty="0">
            <a:latin typeface="Calibri" panose="020F0502020204030204" pitchFamily="34" charset="0"/>
            <a:cs typeface="Calibri" panose="020F0502020204030204" pitchFamily="34" charset="0"/>
          </a:endParaRPr>
        </a:p>
      </dgm:t>
    </dgm:pt>
    <dgm:pt modelId="{7F4A8CBB-1EAE-47CA-B548-15196B0E60D4}" type="parTrans" cxnId="{245C5942-AD70-415E-9873-4F5797BD45C7}">
      <dgm:prSet/>
      <dgm:spPr/>
      <dgm:t>
        <a:bodyPr/>
        <a:lstStyle/>
        <a:p>
          <a:endParaRPr lang="en-US"/>
        </a:p>
      </dgm:t>
    </dgm:pt>
    <dgm:pt modelId="{3EED4FE0-AA1B-446E-99D4-FCF66E96ADB0}" type="sibTrans" cxnId="{245C5942-AD70-415E-9873-4F5797BD45C7}">
      <dgm:prSet custLinFactNeighborY="0"/>
      <dgm:spPr/>
      <dgm:t>
        <a:bodyPr/>
        <a:lstStyle/>
        <a:p>
          <a:endParaRPr lang="en-US"/>
        </a:p>
      </dgm:t>
    </dgm:pt>
    <dgm:pt modelId="{32E4331C-F8FF-47AC-AECD-C9DA110E7019}" type="pres">
      <dgm:prSet presAssocID="{62A998B2-EC37-4530-8C0C-9604CE7C8B54}" presName="linearFlow" presStyleCnt="0">
        <dgm:presLayoutVars>
          <dgm:dir/>
          <dgm:resizeHandles val="exact"/>
        </dgm:presLayoutVars>
      </dgm:prSet>
      <dgm:spPr/>
    </dgm:pt>
    <dgm:pt modelId="{17115B30-EECE-491D-92A6-3B5E93660E92}" type="pres">
      <dgm:prSet presAssocID="{6A7DEE29-7FE7-4349-9732-F81D91B5624A}" presName="composite" presStyleCnt="0"/>
      <dgm:spPr/>
    </dgm:pt>
    <dgm:pt modelId="{34238FD7-69BA-4EF1-9075-9B27EDF6A6BA}" type="pres">
      <dgm:prSet presAssocID="{6A7DEE29-7FE7-4349-9732-F81D91B5624A}" presName="imgShp" presStyleLbl="fgImgPlace1" presStyleIdx="0" presStyleCnt="4" custScaleX="86102" custLinFactNeighborX="1898" custLinFactNeighborY="-104"/>
      <dgm:spPr/>
    </dgm:pt>
    <dgm:pt modelId="{99EDBB96-F202-41ED-8837-D0E5C49EDE3A}" type="pres">
      <dgm:prSet presAssocID="{6A7DEE29-7FE7-4349-9732-F81D91B5624A}" presName="txShp" presStyleLbl="node1" presStyleIdx="0" presStyleCnt="4" custScaleY="134380">
        <dgm:presLayoutVars>
          <dgm:bulletEnabled val="1"/>
        </dgm:presLayoutVars>
      </dgm:prSet>
      <dgm:spPr/>
    </dgm:pt>
    <dgm:pt modelId="{1BFD2082-EFB3-4865-AE36-4B324EE5D3A5}" type="pres">
      <dgm:prSet presAssocID="{550E765F-8285-4C59-AE66-36AC08AB2B17}" presName="spacing" presStyleCnt="0"/>
      <dgm:spPr/>
    </dgm:pt>
    <dgm:pt modelId="{6606E2D1-26BC-4FB5-841C-499EA798647D}" type="pres">
      <dgm:prSet presAssocID="{ED584B5B-9D80-4234-84E2-49B529056CB5}" presName="composite" presStyleCnt="0"/>
      <dgm:spPr/>
    </dgm:pt>
    <dgm:pt modelId="{A61609BC-6A05-4E30-BA6E-B2CFA7A0178B}" type="pres">
      <dgm:prSet presAssocID="{ED584B5B-9D80-4234-84E2-49B529056CB5}" presName="imgShp" presStyleLbl="fgImgPlace1" presStyleIdx="1" presStyleCnt="4"/>
      <dgm:spPr/>
    </dgm:pt>
    <dgm:pt modelId="{F1A73DCA-4837-40D4-8343-818A3A2D412A}" type="pres">
      <dgm:prSet presAssocID="{ED584B5B-9D80-4234-84E2-49B529056CB5}" presName="txShp" presStyleLbl="node1" presStyleIdx="1" presStyleCnt="4" custScaleY="165895">
        <dgm:presLayoutVars>
          <dgm:bulletEnabled val="1"/>
        </dgm:presLayoutVars>
      </dgm:prSet>
      <dgm:spPr/>
    </dgm:pt>
    <dgm:pt modelId="{0F949702-7CD4-49D6-B9DE-C77362555EEE}" type="pres">
      <dgm:prSet presAssocID="{ECC400CF-256B-4D44-9233-1AA3564853D3}" presName="spacing" presStyleCnt="0"/>
      <dgm:spPr/>
    </dgm:pt>
    <dgm:pt modelId="{2F2E57EF-E97D-4984-A26F-AC3F0C3BE979}" type="pres">
      <dgm:prSet presAssocID="{D120BB09-98BF-43C8-A6FF-627482E652B0}" presName="composite" presStyleCnt="0"/>
      <dgm:spPr/>
    </dgm:pt>
    <dgm:pt modelId="{FFCA1E81-DF7A-407E-8C29-25E28527449F}" type="pres">
      <dgm:prSet presAssocID="{D120BB09-98BF-43C8-A6FF-627482E652B0}" presName="imgShp" presStyleLbl="fgImgPlace1" presStyleIdx="2" presStyleCnt="4" custLinFactNeighborX="-1024" custLinFactNeighborY="-2687"/>
      <dgm:spPr/>
    </dgm:pt>
    <dgm:pt modelId="{0E11A124-75D3-4B9F-A310-D176ED20D387}" type="pres">
      <dgm:prSet presAssocID="{D120BB09-98BF-43C8-A6FF-627482E652B0}" presName="txShp" presStyleLbl="node1" presStyleIdx="2" presStyleCnt="4" custScaleY="159048">
        <dgm:presLayoutVars>
          <dgm:bulletEnabled val="1"/>
        </dgm:presLayoutVars>
      </dgm:prSet>
      <dgm:spPr/>
    </dgm:pt>
    <dgm:pt modelId="{F07590D4-36DC-4C08-BC4F-26B3EAD99179}" type="pres">
      <dgm:prSet presAssocID="{3EED4FE0-AA1B-446E-99D4-FCF66E96ADB0}" presName="spacing" presStyleCnt="0"/>
      <dgm:spPr/>
    </dgm:pt>
    <dgm:pt modelId="{3EE01491-38B5-467A-81AF-2D5FF24C6474}" type="pres">
      <dgm:prSet presAssocID="{1D4E7095-C4F3-4BC2-9F1E-C095FF259169}" presName="composite" presStyleCnt="0"/>
      <dgm:spPr/>
    </dgm:pt>
    <dgm:pt modelId="{42BF9863-2EAF-49F4-97FF-CC358677A293}" type="pres">
      <dgm:prSet presAssocID="{1D4E7095-C4F3-4BC2-9F1E-C095FF259169}" presName="imgShp" presStyleLbl="fgImgPlace1" presStyleIdx="3" presStyleCnt="4" custLinFactNeighborX="-3725" custLinFactNeighborY="6335"/>
      <dgm:spPr/>
    </dgm:pt>
    <dgm:pt modelId="{4B514A92-B886-46C8-9E43-8475B2E22577}" type="pres">
      <dgm:prSet presAssocID="{1D4E7095-C4F3-4BC2-9F1E-C095FF259169}" presName="txShp" presStyleLbl="node1" presStyleIdx="3" presStyleCnt="4" custScaleX="103434" custScaleY="226911">
        <dgm:presLayoutVars>
          <dgm:bulletEnabled val="1"/>
        </dgm:presLayoutVars>
      </dgm:prSet>
      <dgm:spPr/>
    </dgm:pt>
  </dgm:ptLst>
  <dgm:cxnLst>
    <dgm:cxn modelId="{29DB2323-3DC1-4D12-BBC2-518C750D465A}" srcId="{62A998B2-EC37-4530-8C0C-9604CE7C8B54}" destId="{6A7DEE29-7FE7-4349-9732-F81D91B5624A}" srcOrd="0" destOrd="0" parTransId="{9F6F3F3A-46A5-43F6-9570-89B2673524CC}" sibTransId="{550E765F-8285-4C59-AE66-36AC08AB2B17}"/>
    <dgm:cxn modelId="{C98EEA2B-9B6E-472B-9948-33403016A170}" type="presOf" srcId="{62A998B2-EC37-4530-8C0C-9604CE7C8B54}" destId="{32E4331C-F8FF-47AC-AECD-C9DA110E7019}" srcOrd="0" destOrd="0" presId="urn:microsoft.com/office/officeart/2005/8/layout/vList3"/>
    <dgm:cxn modelId="{245C5942-AD70-415E-9873-4F5797BD45C7}" srcId="{62A998B2-EC37-4530-8C0C-9604CE7C8B54}" destId="{D120BB09-98BF-43C8-A6FF-627482E652B0}" srcOrd="2" destOrd="0" parTransId="{7F4A8CBB-1EAE-47CA-B548-15196B0E60D4}" sibTransId="{3EED4FE0-AA1B-446E-99D4-FCF66E96ADB0}"/>
    <dgm:cxn modelId="{0FBD4763-BB8B-42E1-B4C6-16CBE9300898}" type="presOf" srcId="{1D4E7095-C4F3-4BC2-9F1E-C095FF259169}" destId="{4B514A92-B886-46C8-9E43-8475B2E22577}" srcOrd="0" destOrd="0" presId="urn:microsoft.com/office/officeart/2005/8/layout/vList3"/>
    <dgm:cxn modelId="{AA84BA8A-0743-4CAD-983F-886016AFF278}" type="presOf" srcId="{ED584B5B-9D80-4234-84E2-49B529056CB5}" destId="{F1A73DCA-4837-40D4-8343-818A3A2D412A}" srcOrd="0" destOrd="0" presId="urn:microsoft.com/office/officeart/2005/8/layout/vList3"/>
    <dgm:cxn modelId="{E876A98D-B07E-42DE-A077-3BB732B1AEB4}" type="presOf" srcId="{D120BB09-98BF-43C8-A6FF-627482E652B0}" destId="{0E11A124-75D3-4B9F-A310-D176ED20D387}" srcOrd="0" destOrd="0" presId="urn:microsoft.com/office/officeart/2005/8/layout/vList3"/>
    <dgm:cxn modelId="{4A8D6FB0-9D11-41C4-8437-CFEA7AFD4BB7}" srcId="{62A998B2-EC37-4530-8C0C-9604CE7C8B54}" destId="{1D4E7095-C4F3-4BC2-9F1E-C095FF259169}" srcOrd="3" destOrd="0" parTransId="{FD04B477-4EEF-43B2-94A9-BF90AE3DFFDF}" sibTransId="{F21B59D2-6B2C-4464-B8E2-3094B0CFCC17}"/>
    <dgm:cxn modelId="{3B627AD5-629A-43EE-AF6B-C115F9CCDB9D}" srcId="{62A998B2-EC37-4530-8C0C-9604CE7C8B54}" destId="{ED584B5B-9D80-4234-84E2-49B529056CB5}" srcOrd="1" destOrd="0" parTransId="{A14295FE-83AD-41E9-B018-6D2DA6A842AC}" sibTransId="{ECC400CF-256B-4D44-9233-1AA3564853D3}"/>
    <dgm:cxn modelId="{42BE0BFF-C460-40E8-A184-B2F87EF796DD}" type="presOf" srcId="{6A7DEE29-7FE7-4349-9732-F81D91B5624A}" destId="{99EDBB96-F202-41ED-8837-D0E5C49EDE3A}" srcOrd="0" destOrd="0" presId="urn:microsoft.com/office/officeart/2005/8/layout/vList3"/>
    <dgm:cxn modelId="{60447D86-C9DF-47D8-B23D-78F351991A84}" type="presParOf" srcId="{32E4331C-F8FF-47AC-AECD-C9DA110E7019}" destId="{17115B30-EECE-491D-92A6-3B5E93660E92}" srcOrd="0" destOrd="0" presId="urn:microsoft.com/office/officeart/2005/8/layout/vList3"/>
    <dgm:cxn modelId="{59805CE3-4ABE-451A-8DF3-2495BA97942A}" type="presParOf" srcId="{17115B30-EECE-491D-92A6-3B5E93660E92}" destId="{34238FD7-69BA-4EF1-9075-9B27EDF6A6BA}" srcOrd="0" destOrd="0" presId="urn:microsoft.com/office/officeart/2005/8/layout/vList3"/>
    <dgm:cxn modelId="{0FD04C7A-9B53-4B77-BAAC-15776D7FC243}" type="presParOf" srcId="{17115B30-EECE-491D-92A6-3B5E93660E92}" destId="{99EDBB96-F202-41ED-8837-D0E5C49EDE3A}" srcOrd="1" destOrd="0" presId="urn:microsoft.com/office/officeart/2005/8/layout/vList3"/>
    <dgm:cxn modelId="{E7C6B023-BC9B-4DE6-BFE5-3B168198AA9B}" type="presParOf" srcId="{32E4331C-F8FF-47AC-AECD-C9DA110E7019}" destId="{1BFD2082-EFB3-4865-AE36-4B324EE5D3A5}" srcOrd="1" destOrd="0" presId="urn:microsoft.com/office/officeart/2005/8/layout/vList3"/>
    <dgm:cxn modelId="{2ACEA082-2A7D-44B7-B457-30B974D34570}" type="presParOf" srcId="{32E4331C-F8FF-47AC-AECD-C9DA110E7019}" destId="{6606E2D1-26BC-4FB5-841C-499EA798647D}" srcOrd="2" destOrd="0" presId="urn:microsoft.com/office/officeart/2005/8/layout/vList3"/>
    <dgm:cxn modelId="{E1C231D6-DF74-4BCD-9E55-2B49E3F181F1}" type="presParOf" srcId="{6606E2D1-26BC-4FB5-841C-499EA798647D}" destId="{A61609BC-6A05-4E30-BA6E-B2CFA7A0178B}" srcOrd="0" destOrd="0" presId="urn:microsoft.com/office/officeart/2005/8/layout/vList3"/>
    <dgm:cxn modelId="{63C41AB8-50FA-4F51-AF2C-559B64B99F5B}" type="presParOf" srcId="{6606E2D1-26BC-4FB5-841C-499EA798647D}" destId="{F1A73DCA-4837-40D4-8343-818A3A2D412A}" srcOrd="1" destOrd="0" presId="urn:microsoft.com/office/officeart/2005/8/layout/vList3"/>
    <dgm:cxn modelId="{712CFD2A-8958-4284-A52F-045E4C5B9044}" type="presParOf" srcId="{32E4331C-F8FF-47AC-AECD-C9DA110E7019}" destId="{0F949702-7CD4-49D6-B9DE-C77362555EEE}" srcOrd="3" destOrd="0" presId="urn:microsoft.com/office/officeart/2005/8/layout/vList3"/>
    <dgm:cxn modelId="{16B6CAF5-22AC-4AF0-8A48-83BF0866A0ED}" type="presParOf" srcId="{32E4331C-F8FF-47AC-AECD-C9DA110E7019}" destId="{2F2E57EF-E97D-4984-A26F-AC3F0C3BE979}" srcOrd="4" destOrd="0" presId="urn:microsoft.com/office/officeart/2005/8/layout/vList3"/>
    <dgm:cxn modelId="{4644C8CC-20C0-457E-8BED-E4E9A94FF7A5}" type="presParOf" srcId="{2F2E57EF-E97D-4984-A26F-AC3F0C3BE979}" destId="{FFCA1E81-DF7A-407E-8C29-25E28527449F}" srcOrd="0" destOrd="0" presId="urn:microsoft.com/office/officeart/2005/8/layout/vList3"/>
    <dgm:cxn modelId="{3522EC7C-4FBA-4FC3-AE10-6D6AA460AEBF}" type="presParOf" srcId="{2F2E57EF-E97D-4984-A26F-AC3F0C3BE979}" destId="{0E11A124-75D3-4B9F-A310-D176ED20D387}" srcOrd="1" destOrd="0" presId="urn:microsoft.com/office/officeart/2005/8/layout/vList3"/>
    <dgm:cxn modelId="{B3EF65AB-82F2-4E3D-9158-718283DF1752}" type="presParOf" srcId="{32E4331C-F8FF-47AC-AECD-C9DA110E7019}" destId="{F07590D4-36DC-4C08-BC4F-26B3EAD99179}" srcOrd="5" destOrd="0" presId="urn:microsoft.com/office/officeart/2005/8/layout/vList3"/>
    <dgm:cxn modelId="{298A9E3B-E79F-45B2-B8E8-D9F6CCE3C3EC}" type="presParOf" srcId="{32E4331C-F8FF-47AC-AECD-C9DA110E7019}" destId="{3EE01491-38B5-467A-81AF-2D5FF24C6474}" srcOrd="6" destOrd="0" presId="urn:microsoft.com/office/officeart/2005/8/layout/vList3"/>
    <dgm:cxn modelId="{A78D3521-006D-457E-9ECB-54CE4DA9E749}" type="presParOf" srcId="{3EE01491-38B5-467A-81AF-2D5FF24C6474}" destId="{42BF9863-2EAF-49F4-97FF-CC358677A293}" srcOrd="0" destOrd="0" presId="urn:microsoft.com/office/officeart/2005/8/layout/vList3"/>
    <dgm:cxn modelId="{B5E732EB-D94B-4004-B196-59E46642C4C3}" type="presParOf" srcId="{3EE01491-38B5-467A-81AF-2D5FF24C6474}" destId="{4B514A92-B886-46C8-9E43-8475B2E22577}"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F6C21-1322-4D27-AE18-A26D1C15128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185A018-7242-4B0C-8359-906E6FA70FDD}">
      <dgm:prSet phldrT="[Text]" custT="1"/>
      <dgm:spPr/>
      <dgm:t>
        <a:bodyPr/>
        <a:lstStyle/>
        <a:p>
          <a:r>
            <a:rPr lang="en-US" sz="2400" dirty="0"/>
            <a:t>SQL</a:t>
          </a:r>
        </a:p>
      </dgm:t>
    </dgm:pt>
    <dgm:pt modelId="{554DAE60-31AE-4F5A-9DEC-67724BADF13F}" type="parTrans" cxnId="{5E8D9458-C2B8-4C13-BF8A-5483536D0D42}">
      <dgm:prSet/>
      <dgm:spPr/>
      <dgm:t>
        <a:bodyPr/>
        <a:lstStyle/>
        <a:p>
          <a:endParaRPr lang="en-US"/>
        </a:p>
      </dgm:t>
    </dgm:pt>
    <dgm:pt modelId="{A4830200-103E-44FF-9E7B-85DA1250AF27}" type="sibTrans" cxnId="{5E8D9458-C2B8-4C13-BF8A-5483536D0D42}">
      <dgm:prSet/>
      <dgm:spPr/>
      <dgm:t>
        <a:bodyPr/>
        <a:lstStyle/>
        <a:p>
          <a:endParaRPr lang="en-US"/>
        </a:p>
      </dgm:t>
    </dgm:pt>
    <dgm:pt modelId="{3AB7AC5A-CB08-45C0-B71B-665CD9ED600A}">
      <dgm:prSet phldrT="[Text]" custT="1"/>
      <dgm:spPr/>
      <dgm:t>
        <a:bodyPr/>
        <a:lstStyle/>
        <a:p>
          <a:r>
            <a:rPr lang="en-US" sz="1600" dirty="0"/>
            <a:t>You're pursuing a SQL training</a:t>
          </a:r>
        </a:p>
      </dgm:t>
    </dgm:pt>
    <dgm:pt modelId="{B2A86040-2E00-4939-BC4E-00BE20219C14}" type="parTrans" cxnId="{DB91EFD0-4ACA-4B73-B6FE-2D112B3F8654}">
      <dgm:prSet/>
      <dgm:spPr/>
      <dgm:t>
        <a:bodyPr/>
        <a:lstStyle/>
        <a:p>
          <a:endParaRPr lang="en-US"/>
        </a:p>
      </dgm:t>
    </dgm:pt>
    <dgm:pt modelId="{1BDB2DA6-08F6-44AA-9D48-2FA8665F0D77}" type="sibTrans" cxnId="{DB91EFD0-4ACA-4B73-B6FE-2D112B3F8654}">
      <dgm:prSet/>
      <dgm:spPr/>
      <dgm:t>
        <a:bodyPr/>
        <a:lstStyle/>
        <a:p>
          <a:endParaRPr lang="en-US"/>
        </a:p>
      </dgm:t>
    </dgm:pt>
    <dgm:pt modelId="{63DEAD11-C9CD-4BFA-A1B7-032AFCB617F1}">
      <dgm:prSet phldrT="[Text]" custT="1"/>
      <dgm:spPr/>
      <dgm:t>
        <a:bodyPr/>
        <a:lstStyle/>
        <a:p>
          <a:r>
            <a:rPr lang="en-US" sz="2000" dirty="0"/>
            <a:t>Passed</a:t>
          </a:r>
        </a:p>
      </dgm:t>
    </dgm:pt>
    <dgm:pt modelId="{EC90B285-46FB-4AC3-B413-5BED53B624D4}" type="parTrans" cxnId="{AC9A124C-D57B-4086-9780-2C227F85C1E5}">
      <dgm:prSet/>
      <dgm:spPr/>
      <dgm:t>
        <a:bodyPr/>
        <a:lstStyle/>
        <a:p>
          <a:endParaRPr lang="en-US"/>
        </a:p>
      </dgm:t>
    </dgm:pt>
    <dgm:pt modelId="{ED47DFDF-A3F1-4C04-B64C-BB9D578E7616}" type="sibTrans" cxnId="{AC9A124C-D57B-4086-9780-2C227F85C1E5}">
      <dgm:prSet/>
      <dgm:spPr/>
      <dgm:t>
        <a:bodyPr/>
        <a:lstStyle/>
        <a:p>
          <a:endParaRPr lang="en-US"/>
        </a:p>
      </dgm:t>
    </dgm:pt>
    <dgm:pt modelId="{5FFEC3B4-52E8-424F-BB82-1EFB9775FFB7}">
      <dgm:prSet phldrT="[Text]" custT="1"/>
      <dgm:spPr/>
      <dgm:t>
        <a:bodyPr/>
        <a:lstStyle/>
        <a:p>
          <a:r>
            <a:rPr lang="en-US" sz="1600" dirty="0"/>
            <a:t>You need to attend all the session and tasks &amp; passed out the tests</a:t>
          </a:r>
        </a:p>
      </dgm:t>
    </dgm:pt>
    <dgm:pt modelId="{DFD3D724-3BF3-417F-8FC7-AA9C4FE8009C}" type="parTrans" cxnId="{457085EE-0CCC-4FB0-BBB2-75679FD9607E}">
      <dgm:prSet/>
      <dgm:spPr/>
      <dgm:t>
        <a:bodyPr/>
        <a:lstStyle/>
        <a:p>
          <a:endParaRPr lang="en-US"/>
        </a:p>
      </dgm:t>
    </dgm:pt>
    <dgm:pt modelId="{1700DB9F-DB6E-4B9A-948F-4CBCE458AE5E}" type="sibTrans" cxnId="{457085EE-0CCC-4FB0-BBB2-75679FD9607E}">
      <dgm:prSet/>
      <dgm:spPr/>
      <dgm:t>
        <a:bodyPr/>
        <a:lstStyle/>
        <a:p>
          <a:endParaRPr lang="en-US"/>
        </a:p>
      </dgm:t>
    </dgm:pt>
    <dgm:pt modelId="{B819CFDD-EB5B-4558-8C98-09B7FDF859FA}">
      <dgm:prSet phldrT="[Text]" custT="1"/>
      <dgm:spPr/>
      <dgm:t>
        <a:bodyPr/>
        <a:lstStyle/>
        <a:p>
          <a:r>
            <a:rPr lang="en-US" sz="2400" dirty="0"/>
            <a:t>C#</a:t>
          </a:r>
        </a:p>
      </dgm:t>
    </dgm:pt>
    <dgm:pt modelId="{015B99E5-3907-465F-A4E4-8BA4BFCB0780}" type="parTrans" cxnId="{918BE366-F965-4138-BFCF-66220EEC1501}">
      <dgm:prSet/>
      <dgm:spPr/>
      <dgm:t>
        <a:bodyPr/>
        <a:lstStyle/>
        <a:p>
          <a:endParaRPr lang="en-US"/>
        </a:p>
      </dgm:t>
    </dgm:pt>
    <dgm:pt modelId="{04B09E6E-3213-418C-BD87-BE9AD31D88A7}" type="sibTrans" cxnId="{918BE366-F965-4138-BFCF-66220EEC1501}">
      <dgm:prSet/>
      <dgm:spPr/>
      <dgm:t>
        <a:bodyPr/>
        <a:lstStyle/>
        <a:p>
          <a:endParaRPr lang="en-US"/>
        </a:p>
      </dgm:t>
    </dgm:pt>
    <dgm:pt modelId="{8216335E-9D66-49A2-8C23-9DA15ED1E9E5}">
      <dgm:prSet phldrT="[Text]" custT="1"/>
      <dgm:spPr/>
      <dgm:t>
        <a:bodyPr/>
        <a:lstStyle/>
        <a:p>
          <a:r>
            <a:rPr lang="en-US" sz="1600" dirty="0"/>
            <a:t>Then only we allow you for further trainings</a:t>
          </a:r>
        </a:p>
      </dgm:t>
    </dgm:pt>
    <dgm:pt modelId="{EE0ACFB2-C9CC-40F2-9902-F23A81FDA612}" type="parTrans" cxnId="{B29B5974-4FE2-4ADC-9816-BA383EB2A79C}">
      <dgm:prSet/>
      <dgm:spPr/>
      <dgm:t>
        <a:bodyPr/>
        <a:lstStyle/>
        <a:p>
          <a:endParaRPr lang="en-US"/>
        </a:p>
      </dgm:t>
    </dgm:pt>
    <dgm:pt modelId="{5501168E-8F90-4C6A-B5C6-8BCE91DF32DA}" type="sibTrans" cxnId="{B29B5974-4FE2-4ADC-9816-BA383EB2A79C}">
      <dgm:prSet/>
      <dgm:spPr/>
      <dgm:t>
        <a:bodyPr/>
        <a:lstStyle/>
        <a:p>
          <a:endParaRPr lang="en-US"/>
        </a:p>
      </dgm:t>
    </dgm:pt>
    <dgm:pt modelId="{69118AE3-C2A1-44E3-B4B7-84642CDDCC27}" type="pres">
      <dgm:prSet presAssocID="{F26F6C21-1322-4D27-AE18-A26D1C15128B}" presName="theList" presStyleCnt="0">
        <dgm:presLayoutVars>
          <dgm:dir/>
          <dgm:animLvl val="lvl"/>
          <dgm:resizeHandles val="exact"/>
        </dgm:presLayoutVars>
      </dgm:prSet>
      <dgm:spPr/>
    </dgm:pt>
    <dgm:pt modelId="{89DBAE9A-F9CA-42EF-B0DC-22CB74AE72DE}" type="pres">
      <dgm:prSet presAssocID="{E185A018-7242-4B0C-8359-906E6FA70FDD}" presName="compNode" presStyleCnt="0"/>
      <dgm:spPr/>
    </dgm:pt>
    <dgm:pt modelId="{2094849E-D6A5-44FD-8E05-5C2FA336F54D}" type="pres">
      <dgm:prSet presAssocID="{E185A018-7242-4B0C-8359-906E6FA70FDD}" presName="noGeometry" presStyleCnt="0"/>
      <dgm:spPr/>
    </dgm:pt>
    <dgm:pt modelId="{80D1F8B4-3E58-4DD8-A553-4F7D43FAA970}" type="pres">
      <dgm:prSet presAssocID="{E185A018-7242-4B0C-8359-906E6FA70FDD}" presName="childTextVisible" presStyleLbl="bgAccFollowNode1" presStyleIdx="0" presStyleCnt="3" custLinFactNeighborX="-139" custLinFactNeighborY="-1082">
        <dgm:presLayoutVars>
          <dgm:bulletEnabled val="1"/>
        </dgm:presLayoutVars>
      </dgm:prSet>
      <dgm:spPr/>
    </dgm:pt>
    <dgm:pt modelId="{7464A7F5-4ED3-432A-BC27-2CD9E6CF41BF}" type="pres">
      <dgm:prSet presAssocID="{E185A018-7242-4B0C-8359-906E6FA70FDD}" presName="childTextHidden" presStyleLbl="bgAccFollowNode1" presStyleIdx="0" presStyleCnt="3"/>
      <dgm:spPr/>
    </dgm:pt>
    <dgm:pt modelId="{288CB3DA-716B-4182-8110-432B1CB05530}" type="pres">
      <dgm:prSet presAssocID="{E185A018-7242-4B0C-8359-906E6FA70FDD}" presName="parentText" presStyleLbl="node1" presStyleIdx="0" presStyleCnt="3">
        <dgm:presLayoutVars>
          <dgm:chMax val="1"/>
          <dgm:bulletEnabled val="1"/>
        </dgm:presLayoutVars>
      </dgm:prSet>
      <dgm:spPr/>
    </dgm:pt>
    <dgm:pt modelId="{8177EFAF-4CA1-4553-9FEE-3D8788F52A21}" type="pres">
      <dgm:prSet presAssocID="{E185A018-7242-4B0C-8359-906E6FA70FDD}" presName="aSpace" presStyleCnt="0"/>
      <dgm:spPr/>
    </dgm:pt>
    <dgm:pt modelId="{8C5493DB-9CC6-4890-9B32-A1D2564F57E5}" type="pres">
      <dgm:prSet presAssocID="{63DEAD11-C9CD-4BFA-A1B7-032AFCB617F1}" presName="compNode" presStyleCnt="0"/>
      <dgm:spPr/>
    </dgm:pt>
    <dgm:pt modelId="{81CF2638-9284-425F-A874-B9198ABD1E6D}" type="pres">
      <dgm:prSet presAssocID="{63DEAD11-C9CD-4BFA-A1B7-032AFCB617F1}" presName="noGeometry" presStyleCnt="0"/>
      <dgm:spPr/>
    </dgm:pt>
    <dgm:pt modelId="{CF32DA14-CBA7-40D4-AF8D-9CD82D75676C}" type="pres">
      <dgm:prSet presAssocID="{63DEAD11-C9CD-4BFA-A1B7-032AFCB617F1}" presName="childTextVisible" presStyleLbl="bgAccFollowNode1" presStyleIdx="1" presStyleCnt="3">
        <dgm:presLayoutVars>
          <dgm:bulletEnabled val="1"/>
        </dgm:presLayoutVars>
      </dgm:prSet>
      <dgm:spPr/>
    </dgm:pt>
    <dgm:pt modelId="{6187D833-EEB9-405D-BF23-ED04DA2AAF7D}" type="pres">
      <dgm:prSet presAssocID="{63DEAD11-C9CD-4BFA-A1B7-032AFCB617F1}" presName="childTextHidden" presStyleLbl="bgAccFollowNode1" presStyleIdx="1" presStyleCnt="3"/>
      <dgm:spPr/>
    </dgm:pt>
    <dgm:pt modelId="{5E76F03C-7F1C-4A10-9951-63C33A58BC52}" type="pres">
      <dgm:prSet presAssocID="{63DEAD11-C9CD-4BFA-A1B7-032AFCB617F1}" presName="parentText" presStyleLbl="node1" presStyleIdx="1" presStyleCnt="3">
        <dgm:presLayoutVars>
          <dgm:chMax val="1"/>
          <dgm:bulletEnabled val="1"/>
        </dgm:presLayoutVars>
      </dgm:prSet>
      <dgm:spPr/>
    </dgm:pt>
    <dgm:pt modelId="{A04D7762-A5F0-4F40-B24B-1915940F4C44}" type="pres">
      <dgm:prSet presAssocID="{63DEAD11-C9CD-4BFA-A1B7-032AFCB617F1}" presName="aSpace" presStyleCnt="0"/>
      <dgm:spPr/>
    </dgm:pt>
    <dgm:pt modelId="{801DF686-6652-485D-9DEA-7975FEC27939}" type="pres">
      <dgm:prSet presAssocID="{B819CFDD-EB5B-4558-8C98-09B7FDF859FA}" presName="compNode" presStyleCnt="0"/>
      <dgm:spPr/>
    </dgm:pt>
    <dgm:pt modelId="{1344A757-CF88-4C27-A3FB-29DB3F2DCBD7}" type="pres">
      <dgm:prSet presAssocID="{B819CFDD-EB5B-4558-8C98-09B7FDF859FA}" presName="noGeometry" presStyleCnt="0"/>
      <dgm:spPr/>
    </dgm:pt>
    <dgm:pt modelId="{4563BEC4-0485-4953-99D9-035B857013DC}" type="pres">
      <dgm:prSet presAssocID="{B819CFDD-EB5B-4558-8C98-09B7FDF859FA}" presName="childTextVisible" presStyleLbl="bgAccFollowNode1" presStyleIdx="2" presStyleCnt="3">
        <dgm:presLayoutVars>
          <dgm:bulletEnabled val="1"/>
        </dgm:presLayoutVars>
      </dgm:prSet>
      <dgm:spPr/>
    </dgm:pt>
    <dgm:pt modelId="{E48B7908-3992-44E7-8481-CDC705431BD0}" type="pres">
      <dgm:prSet presAssocID="{B819CFDD-EB5B-4558-8C98-09B7FDF859FA}" presName="childTextHidden" presStyleLbl="bgAccFollowNode1" presStyleIdx="2" presStyleCnt="3"/>
      <dgm:spPr/>
    </dgm:pt>
    <dgm:pt modelId="{ED0142A2-4B65-482E-9F70-2FC8CDDE26A2}" type="pres">
      <dgm:prSet presAssocID="{B819CFDD-EB5B-4558-8C98-09B7FDF859FA}" presName="parentText" presStyleLbl="node1" presStyleIdx="2" presStyleCnt="3" custLinFactNeighborX="-2586" custLinFactNeighborY="476">
        <dgm:presLayoutVars>
          <dgm:chMax val="1"/>
          <dgm:bulletEnabled val="1"/>
        </dgm:presLayoutVars>
      </dgm:prSet>
      <dgm:spPr/>
    </dgm:pt>
  </dgm:ptLst>
  <dgm:cxnLst>
    <dgm:cxn modelId="{6CA4CF0D-03CC-4B80-BB93-DF6480326817}" type="presOf" srcId="{5FFEC3B4-52E8-424F-BB82-1EFB9775FFB7}" destId="{6187D833-EEB9-405D-BF23-ED04DA2AAF7D}" srcOrd="1" destOrd="0" presId="urn:microsoft.com/office/officeart/2005/8/layout/hProcess6"/>
    <dgm:cxn modelId="{6485762B-9F00-4526-AE1E-CB9A1DE7E9F1}" type="presOf" srcId="{E185A018-7242-4B0C-8359-906E6FA70FDD}" destId="{288CB3DA-716B-4182-8110-432B1CB05530}" srcOrd="0" destOrd="0" presId="urn:microsoft.com/office/officeart/2005/8/layout/hProcess6"/>
    <dgm:cxn modelId="{81A62431-F70C-4B1D-A7EC-972E289D39D5}" type="presOf" srcId="{3AB7AC5A-CB08-45C0-B71B-665CD9ED600A}" destId="{80D1F8B4-3E58-4DD8-A553-4F7D43FAA970}" srcOrd="0" destOrd="0" presId="urn:microsoft.com/office/officeart/2005/8/layout/hProcess6"/>
    <dgm:cxn modelId="{B4765E31-03AA-4B0B-91EF-CF07663DD442}" type="presOf" srcId="{F26F6C21-1322-4D27-AE18-A26D1C15128B}" destId="{69118AE3-C2A1-44E3-B4B7-84642CDDCC27}" srcOrd="0" destOrd="0" presId="urn:microsoft.com/office/officeart/2005/8/layout/hProcess6"/>
    <dgm:cxn modelId="{4B4AC53F-5B18-42B5-BBE2-3C1BD594C9C1}" type="presOf" srcId="{5FFEC3B4-52E8-424F-BB82-1EFB9775FFB7}" destId="{CF32DA14-CBA7-40D4-AF8D-9CD82D75676C}" srcOrd="0" destOrd="0" presId="urn:microsoft.com/office/officeart/2005/8/layout/hProcess6"/>
    <dgm:cxn modelId="{6C2AD543-BC5D-47F6-BA05-79AC0B6A959C}" type="presOf" srcId="{8216335E-9D66-49A2-8C23-9DA15ED1E9E5}" destId="{4563BEC4-0485-4953-99D9-035B857013DC}" srcOrd="0" destOrd="0" presId="urn:microsoft.com/office/officeart/2005/8/layout/hProcess6"/>
    <dgm:cxn modelId="{918BE366-F965-4138-BFCF-66220EEC1501}" srcId="{F26F6C21-1322-4D27-AE18-A26D1C15128B}" destId="{B819CFDD-EB5B-4558-8C98-09B7FDF859FA}" srcOrd="2" destOrd="0" parTransId="{015B99E5-3907-465F-A4E4-8BA4BFCB0780}" sibTransId="{04B09E6E-3213-418C-BD87-BE9AD31D88A7}"/>
    <dgm:cxn modelId="{AC9A124C-D57B-4086-9780-2C227F85C1E5}" srcId="{F26F6C21-1322-4D27-AE18-A26D1C15128B}" destId="{63DEAD11-C9CD-4BFA-A1B7-032AFCB617F1}" srcOrd="1" destOrd="0" parTransId="{EC90B285-46FB-4AC3-B413-5BED53B624D4}" sibTransId="{ED47DFDF-A3F1-4C04-B64C-BB9D578E7616}"/>
    <dgm:cxn modelId="{57E51672-7799-45E4-BE68-44D70B08022C}" type="presOf" srcId="{63DEAD11-C9CD-4BFA-A1B7-032AFCB617F1}" destId="{5E76F03C-7F1C-4A10-9951-63C33A58BC52}" srcOrd="0" destOrd="0" presId="urn:microsoft.com/office/officeart/2005/8/layout/hProcess6"/>
    <dgm:cxn modelId="{B29B5974-4FE2-4ADC-9816-BA383EB2A79C}" srcId="{B819CFDD-EB5B-4558-8C98-09B7FDF859FA}" destId="{8216335E-9D66-49A2-8C23-9DA15ED1E9E5}" srcOrd="0" destOrd="0" parTransId="{EE0ACFB2-C9CC-40F2-9902-F23A81FDA612}" sibTransId="{5501168E-8F90-4C6A-B5C6-8BCE91DF32DA}"/>
    <dgm:cxn modelId="{5E8D9458-C2B8-4C13-BF8A-5483536D0D42}" srcId="{F26F6C21-1322-4D27-AE18-A26D1C15128B}" destId="{E185A018-7242-4B0C-8359-906E6FA70FDD}" srcOrd="0" destOrd="0" parTransId="{554DAE60-31AE-4F5A-9DEC-67724BADF13F}" sibTransId="{A4830200-103E-44FF-9E7B-85DA1250AF27}"/>
    <dgm:cxn modelId="{27D0E49C-268E-4697-8D57-077EA8CA3F4E}" type="presOf" srcId="{8216335E-9D66-49A2-8C23-9DA15ED1E9E5}" destId="{E48B7908-3992-44E7-8481-CDC705431BD0}" srcOrd="1" destOrd="0" presId="urn:microsoft.com/office/officeart/2005/8/layout/hProcess6"/>
    <dgm:cxn modelId="{B9C038BB-5E67-4095-A5BC-6D7F3CC5F945}" type="presOf" srcId="{3AB7AC5A-CB08-45C0-B71B-665CD9ED600A}" destId="{7464A7F5-4ED3-432A-BC27-2CD9E6CF41BF}" srcOrd="1" destOrd="0" presId="urn:microsoft.com/office/officeart/2005/8/layout/hProcess6"/>
    <dgm:cxn modelId="{DB91EFD0-4ACA-4B73-B6FE-2D112B3F8654}" srcId="{E185A018-7242-4B0C-8359-906E6FA70FDD}" destId="{3AB7AC5A-CB08-45C0-B71B-665CD9ED600A}" srcOrd="0" destOrd="0" parTransId="{B2A86040-2E00-4939-BC4E-00BE20219C14}" sibTransId="{1BDB2DA6-08F6-44AA-9D48-2FA8665F0D77}"/>
    <dgm:cxn modelId="{41C792D1-C270-46C5-A32B-D6D9D63D3F74}" type="presOf" srcId="{B819CFDD-EB5B-4558-8C98-09B7FDF859FA}" destId="{ED0142A2-4B65-482E-9F70-2FC8CDDE26A2}" srcOrd="0" destOrd="0" presId="urn:microsoft.com/office/officeart/2005/8/layout/hProcess6"/>
    <dgm:cxn modelId="{457085EE-0CCC-4FB0-BBB2-75679FD9607E}" srcId="{63DEAD11-C9CD-4BFA-A1B7-032AFCB617F1}" destId="{5FFEC3B4-52E8-424F-BB82-1EFB9775FFB7}" srcOrd="0" destOrd="0" parTransId="{DFD3D724-3BF3-417F-8FC7-AA9C4FE8009C}" sibTransId="{1700DB9F-DB6E-4B9A-948F-4CBCE458AE5E}"/>
    <dgm:cxn modelId="{337D6833-649F-47BD-B93F-B49F69A49199}" type="presParOf" srcId="{69118AE3-C2A1-44E3-B4B7-84642CDDCC27}" destId="{89DBAE9A-F9CA-42EF-B0DC-22CB74AE72DE}" srcOrd="0" destOrd="0" presId="urn:microsoft.com/office/officeart/2005/8/layout/hProcess6"/>
    <dgm:cxn modelId="{AF7DA3F8-C5CE-4C0B-B9F7-176F9D0F626D}" type="presParOf" srcId="{89DBAE9A-F9CA-42EF-B0DC-22CB74AE72DE}" destId="{2094849E-D6A5-44FD-8E05-5C2FA336F54D}" srcOrd="0" destOrd="0" presId="urn:microsoft.com/office/officeart/2005/8/layout/hProcess6"/>
    <dgm:cxn modelId="{6FAD649A-32A3-4BA2-B9AB-8CF5EDFF9DE5}" type="presParOf" srcId="{89DBAE9A-F9CA-42EF-B0DC-22CB74AE72DE}" destId="{80D1F8B4-3E58-4DD8-A553-4F7D43FAA970}" srcOrd="1" destOrd="0" presId="urn:microsoft.com/office/officeart/2005/8/layout/hProcess6"/>
    <dgm:cxn modelId="{3FA40180-794F-4E56-80AB-9F6341C0C4EC}" type="presParOf" srcId="{89DBAE9A-F9CA-42EF-B0DC-22CB74AE72DE}" destId="{7464A7F5-4ED3-432A-BC27-2CD9E6CF41BF}" srcOrd="2" destOrd="0" presId="urn:microsoft.com/office/officeart/2005/8/layout/hProcess6"/>
    <dgm:cxn modelId="{623B8ABC-A504-4D96-B3E2-C690448889C4}" type="presParOf" srcId="{89DBAE9A-F9CA-42EF-B0DC-22CB74AE72DE}" destId="{288CB3DA-716B-4182-8110-432B1CB05530}" srcOrd="3" destOrd="0" presId="urn:microsoft.com/office/officeart/2005/8/layout/hProcess6"/>
    <dgm:cxn modelId="{5C6EF0C5-F3B8-49B7-B290-FA31ECAD806E}" type="presParOf" srcId="{69118AE3-C2A1-44E3-B4B7-84642CDDCC27}" destId="{8177EFAF-4CA1-4553-9FEE-3D8788F52A21}" srcOrd="1" destOrd="0" presId="urn:microsoft.com/office/officeart/2005/8/layout/hProcess6"/>
    <dgm:cxn modelId="{36CEC133-90F7-4FEC-A375-E76E838744D5}" type="presParOf" srcId="{69118AE3-C2A1-44E3-B4B7-84642CDDCC27}" destId="{8C5493DB-9CC6-4890-9B32-A1D2564F57E5}" srcOrd="2" destOrd="0" presId="urn:microsoft.com/office/officeart/2005/8/layout/hProcess6"/>
    <dgm:cxn modelId="{E121A5DE-0648-4DC1-839D-FC94004FEF1B}" type="presParOf" srcId="{8C5493DB-9CC6-4890-9B32-A1D2564F57E5}" destId="{81CF2638-9284-425F-A874-B9198ABD1E6D}" srcOrd="0" destOrd="0" presId="urn:microsoft.com/office/officeart/2005/8/layout/hProcess6"/>
    <dgm:cxn modelId="{D5BDB4EE-7F85-452F-ABC4-4F44D6B57F1E}" type="presParOf" srcId="{8C5493DB-9CC6-4890-9B32-A1D2564F57E5}" destId="{CF32DA14-CBA7-40D4-AF8D-9CD82D75676C}" srcOrd="1" destOrd="0" presId="urn:microsoft.com/office/officeart/2005/8/layout/hProcess6"/>
    <dgm:cxn modelId="{385373B5-5172-4D51-A24D-E9607A1C11E5}" type="presParOf" srcId="{8C5493DB-9CC6-4890-9B32-A1D2564F57E5}" destId="{6187D833-EEB9-405D-BF23-ED04DA2AAF7D}" srcOrd="2" destOrd="0" presId="urn:microsoft.com/office/officeart/2005/8/layout/hProcess6"/>
    <dgm:cxn modelId="{B1E948C6-4FF1-460D-9BC1-8877233603E4}" type="presParOf" srcId="{8C5493DB-9CC6-4890-9B32-A1D2564F57E5}" destId="{5E76F03C-7F1C-4A10-9951-63C33A58BC52}" srcOrd="3" destOrd="0" presId="urn:microsoft.com/office/officeart/2005/8/layout/hProcess6"/>
    <dgm:cxn modelId="{AE0623D8-B840-4A28-8FA9-2DE8BFD10125}" type="presParOf" srcId="{69118AE3-C2A1-44E3-B4B7-84642CDDCC27}" destId="{A04D7762-A5F0-4F40-B24B-1915940F4C44}" srcOrd="3" destOrd="0" presId="urn:microsoft.com/office/officeart/2005/8/layout/hProcess6"/>
    <dgm:cxn modelId="{810A2DD8-1451-4288-96A4-4F59DAED05B9}" type="presParOf" srcId="{69118AE3-C2A1-44E3-B4B7-84642CDDCC27}" destId="{801DF686-6652-485D-9DEA-7975FEC27939}" srcOrd="4" destOrd="0" presId="urn:microsoft.com/office/officeart/2005/8/layout/hProcess6"/>
    <dgm:cxn modelId="{3AF02013-0D52-4FC5-8263-75AC02C900D2}" type="presParOf" srcId="{801DF686-6652-485D-9DEA-7975FEC27939}" destId="{1344A757-CF88-4C27-A3FB-29DB3F2DCBD7}" srcOrd="0" destOrd="0" presId="urn:microsoft.com/office/officeart/2005/8/layout/hProcess6"/>
    <dgm:cxn modelId="{28B61723-EE57-4005-8C06-2A1AB60AB24C}" type="presParOf" srcId="{801DF686-6652-485D-9DEA-7975FEC27939}" destId="{4563BEC4-0485-4953-99D9-035B857013DC}" srcOrd="1" destOrd="0" presId="urn:microsoft.com/office/officeart/2005/8/layout/hProcess6"/>
    <dgm:cxn modelId="{2DD7A275-27EF-4944-91D6-42470FC5AF07}" type="presParOf" srcId="{801DF686-6652-485D-9DEA-7975FEC27939}" destId="{E48B7908-3992-44E7-8481-CDC705431BD0}" srcOrd="2" destOrd="0" presId="urn:microsoft.com/office/officeart/2005/8/layout/hProcess6"/>
    <dgm:cxn modelId="{8BDC3553-DE1D-485A-AF21-E349F38CA20A}" type="presParOf" srcId="{801DF686-6652-485D-9DEA-7975FEC27939}" destId="{ED0142A2-4B65-482E-9F70-2FC8CDDE26A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8D77F-9029-40A7-A8BB-DA9160C330EC}"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139F2400-6459-46CD-A30E-40A4EB560021}">
      <dgm:prSet custT="1"/>
      <dgm:spPr/>
      <dgm:t>
        <a:bodyPr/>
        <a:lstStyle/>
        <a:p>
          <a:r>
            <a:rPr lang="en-US" sz="1800" b="0" i="0" u="none" strike="noStrike" kern="1200" cap="none" dirty="0">
              <a:latin typeface="Calibri"/>
              <a:ea typeface="Calibri"/>
              <a:cs typeface="Calibri"/>
            </a:rPr>
            <a:t>Students are free to select any technology for their career development</a:t>
          </a:r>
          <a:r>
            <a:rPr lang="en-US" sz="1800" b="0" i="0" kern="1200" dirty="0"/>
            <a:t>.</a:t>
          </a:r>
          <a:endParaRPr lang="en-US" sz="1800" kern="1200" dirty="0"/>
        </a:p>
      </dgm:t>
    </dgm:pt>
    <dgm:pt modelId="{0E07E1CE-796A-418C-AC7C-F8B7551A8539}" type="parTrans" cxnId="{7B59B85E-4165-48D2-8E52-B449DDB487DF}">
      <dgm:prSet/>
      <dgm:spPr/>
      <dgm:t>
        <a:bodyPr/>
        <a:lstStyle/>
        <a:p>
          <a:endParaRPr lang="en-US" sz="1800"/>
        </a:p>
      </dgm:t>
    </dgm:pt>
    <dgm:pt modelId="{314A8ED7-A716-4BDA-8671-6E179D449B3D}" type="sibTrans" cxnId="{7B59B85E-4165-48D2-8E52-B449DDB487DF}">
      <dgm:prSet/>
      <dgm:spPr/>
      <dgm:t>
        <a:bodyPr/>
        <a:lstStyle/>
        <a:p>
          <a:endParaRPr lang="en-US" sz="1800"/>
        </a:p>
      </dgm:t>
    </dgm:pt>
    <dgm:pt modelId="{8ABB811E-9AF4-4C55-A128-6083003D0646}">
      <dgm:prSet custT="1"/>
      <dgm:spPr/>
      <dgm:t>
        <a:bodyPr/>
        <a:lstStyle/>
        <a:p>
          <a:r>
            <a:rPr lang="en-US" sz="1800" b="0" i="0" u="none" strike="noStrike" kern="1200" cap="none" dirty="0">
              <a:latin typeface="Calibri"/>
              <a:ea typeface="Calibri"/>
              <a:cs typeface="Calibri"/>
            </a:rPr>
            <a:t>We provide stipend assistance based on seat availability in a particular technology. </a:t>
          </a:r>
        </a:p>
      </dgm:t>
    </dgm:pt>
    <dgm:pt modelId="{1147C606-0898-42BC-A017-07B0F653B0CE}" type="parTrans" cxnId="{88C64F37-02D2-4A12-AE62-F5E395F66D1B}">
      <dgm:prSet/>
      <dgm:spPr/>
      <dgm:t>
        <a:bodyPr/>
        <a:lstStyle/>
        <a:p>
          <a:endParaRPr lang="en-US" sz="1800"/>
        </a:p>
      </dgm:t>
    </dgm:pt>
    <dgm:pt modelId="{370F9356-EBFF-464A-86B5-8D1337FC5B74}" type="sibTrans" cxnId="{88C64F37-02D2-4A12-AE62-F5E395F66D1B}">
      <dgm:prSet/>
      <dgm:spPr/>
      <dgm:t>
        <a:bodyPr/>
        <a:lstStyle/>
        <a:p>
          <a:endParaRPr lang="en-US" sz="1800"/>
        </a:p>
      </dgm:t>
    </dgm:pt>
    <dgm:pt modelId="{44B45BB8-F232-43FF-A408-9C04237CA755}">
      <dgm:prSet custT="1"/>
      <dgm:spPr/>
      <dgm:t>
        <a:bodyPr/>
        <a:lstStyle/>
        <a:p>
          <a:r>
            <a:rPr lang="en-US" sz="1800" b="0" i="0" u="none" strike="noStrike" kern="1200" cap="none" dirty="0">
              <a:latin typeface="Calibri"/>
              <a:ea typeface="Calibri"/>
              <a:cs typeface="Calibri"/>
            </a:rPr>
            <a:t>Rs 6000 stipend is provided per month to students who clear internal exams. Generally, students take 2- 4 months to clear the test. The stipend is guaranteed only for 6 months, students are expected to build their careers and vacate the stipend seat for another student after 6 months. </a:t>
          </a:r>
          <a:r>
            <a:rPr lang="en-US" sz="1800" b="1" i="0" u="none" strike="noStrike" kern="1200" cap="none" dirty="0">
              <a:latin typeface="Calibri"/>
              <a:ea typeface="Calibri"/>
              <a:cs typeface="Calibri"/>
            </a:rPr>
            <a:t>Stipend Seat is provided in technology based on availability. Students can also select any technology without a stipend as per their choice.</a:t>
          </a:r>
        </a:p>
      </dgm:t>
    </dgm:pt>
    <dgm:pt modelId="{54B28BFD-F4EE-4CDB-8DDB-5F105D1C1315}" type="parTrans" cxnId="{CCF3DB31-E997-426A-A5D9-503658CBF1BA}">
      <dgm:prSet/>
      <dgm:spPr/>
      <dgm:t>
        <a:bodyPr/>
        <a:lstStyle/>
        <a:p>
          <a:endParaRPr lang="en-US" sz="1800"/>
        </a:p>
      </dgm:t>
    </dgm:pt>
    <dgm:pt modelId="{669BBABC-0C05-4AA9-A79D-8D8564C87E1E}" type="sibTrans" cxnId="{CCF3DB31-E997-426A-A5D9-503658CBF1BA}">
      <dgm:prSet/>
      <dgm:spPr/>
      <dgm:t>
        <a:bodyPr/>
        <a:lstStyle/>
        <a:p>
          <a:endParaRPr lang="en-US" sz="1800"/>
        </a:p>
      </dgm:t>
    </dgm:pt>
    <dgm:pt modelId="{A4363D18-885B-46CF-8965-D476A5321942}">
      <dgm:prSet custT="1"/>
      <dgm:spPr/>
      <dgm:t>
        <a:bodyPr/>
        <a:lstStyle/>
        <a:p>
          <a:endParaRPr lang="en-US" sz="1800" b="0" i="0" kern="1200" dirty="0"/>
        </a:p>
      </dgm:t>
    </dgm:pt>
    <dgm:pt modelId="{BE70E684-A140-4782-A18C-D1FFA3BEC5DF}" type="parTrans" cxnId="{566CC513-A684-420B-B470-D78FFF92FB98}">
      <dgm:prSet/>
      <dgm:spPr/>
      <dgm:t>
        <a:bodyPr/>
        <a:lstStyle/>
        <a:p>
          <a:endParaRPr lang="en-US" sz="1800"/>
        </a:p>
      </dgm:t>
    </dgm:pt>
    <dgm:pt modelId="{1ECD782B-9C85-4C49-9A43-EE8603905693}" type="sibTrans" cxnId="{566CC513-A684-420B-B470-D78FFF92FB98}">
      <dgm:prSet/>
      <dgm:spPr/>
      <dgm:t>
        <a:bodyPr/>
        <a:lstStyle/>
        <a:p>
          <a:endParaRPr lang="en-US" sz="1800"/>
        </a:p>
      </dgm:t>
    </dgm:pt>
    <dgm:pt modelId="{CE6E5C66-096E-4E19-9405-21E639EAA250}">
      <dgm:prSet custT="1"/>
      <dgm:spPr/>
      <dgm:t>
        <a:bodyPr/>
        <a:lstStyle/>
        <a:p>
          <a:r>
            <a:rPr lang="en-US" sz="1800" b="0" i="0" u="none" strike="noStrike" kern="1200" cap="none" dirty="0">
              <a:latin typeface="Calibri"/>
              <a:ea typeface="Calibri"/>
              <a:cs typeface="Calibri"/>
            </a:rPr>
            <a:t>We believe that best training can be provided on a project-based environment, hence we train students only on technology where we have projects to stimulate the real-life environment.</a:t>
          </a:r>
        </a:p>
        <a:p>
          <a:endParaRPr lang="en-US" sz="1800" b="0" i="0" u="none" strike="noStrike" kern="1200" cap="none" dirty="0">
            <a:latin typeface="Calibri"/>
            <a:ea typeface="Calibri"/>
            <a:cs typeface="Calibri"/>
          </a:endParaRPr>
        </a:p>
        <a:p>
          <a:endParaRPr lang="en-US" sz="1800" b="0" i="0" u="none" strike="noStrike" kern="1200" cap="none" dirty="0">
            <a:latin typeface="Calibri"/>
            <a:ea typeface="Calibri"/>
            <a:cs typeface="Calibri"/>
          </a:endParaRPr>
        </a:p>
      </dgm:t>
    </dgm:pt>
    <dgm:pt modelId="{DADEEB86-32F5-4A93-BB00-76775ACC67C8}" type="parTrans" cxnId="{6C03C86A-1827-4723-B2A9-C972049274A4}">
      <dgm:prSet/>
      <dgm:spPr/>
      <dgm:t>
        <a:bodyPr/>
        <a:lstStyle/>
        <a:p>
          <a:endParaRPr lang="en-US" sz="1800"/>
        </a:p>
      </dgm:t>
    </dgm:pt>
    <dgm:pt modelId="{F0108FBC-B00B-465E-9910-29C4F6DC75F5}" type="sibTrans" cxnId="{6C03C86A-1827-4723-B2A9-C972049274A4}">
      <dgm:prSet/>
      <dgm:spPr/>
      <dgm:t>
        <a:bodyPr/>
        <a:lstStyle/>
        <a:p>
          <a:endParaRPr lang="en-US" sz="1800"/>
        </a:p>
      </dgm:t>
    </dgm:pt>
    <dgm:pt modelId="{06C03C9D-C80A-4CB6-9FAC-A015FF93EC9B}">
      <dgm:prSet/>
      <dgm:spPr/>
      <dgm:t>
        <a:bodyPr/>
        <a:lstStyle/>
        <a:p>
          <a:endParaRPr lang="en-IN"/>
        </a:p>
      </dgm:t>
    </dgm:pt>
    <dgm:pt modelId="{16F9E984-33C7-4353-BA8F-A81F1D7DC565}" type="parTrans" cxnId="{BA6552F7-CA32-4101-A983-90694C30C8B2}">
      <dgm:prSet/>
      <dgm:spPr/>
      <dgm:t>
        <a:bodyPr/>
        <a:lstStyle/>
        <a:p>
          <a:endParaRPr lang="en-IN"/>
        </a:p>
      </dgm:t>
    </dgm:pt>
    <dgm:pt modelId="{308E73C7-61FD-479C-8D62-8A445ECF2251}" type="sibTrans" cxnId="{BA6552F7-CA32-4101-A983-90694C30C8B2}">
      <dgm:prSet/>
      <dgm:spPr/>
      <dgm:t>
        <a:bodyPr/>
        <a:lstStyle/>
        <a:p>
          <a:endParaRPr lang="en-IN"/>
        </a:p>
      </dgm:t>
    </dgm:pt>
    <dgm:pt modelId="{35E524B5-0955-49C0-9F00-1221B0629BA8}" type="pres">
      <dgm:prSet presAssocID="{FF98D77F-9029-40A7-A8BB-DA9160C330EC}" presName="vert0" presStyleCnt="0">
        <dgm:presLayoutVars>
          <dgm:dir/>
          <dgm:animOne val="branch"/>
          <dgm:animLvl val="lvl"/>
        </dgm:presLayoutVars>
      </dgm:prSet>
      <dgm:spPr/>
    </dgm:pt>
    <dgm:pt modelId="{6BF26E65-D168-4789-A9C0-7F81376BC89F}" type="pres">
      <dgm:prSet presAssocID="{139F2400-6459-46CD-A30E-40A4EB560021}" presName="thickLine" presStyleLbl="alignNode1" presStyleIdx="0" presStyleCnt="6"/>
      <dgm:spPr/>
    </dgm:pt>
    <dgm:pt modelId="{D5EEED03-C98B-45CF-9751-577BA72B651E}" type="pres">
      <dgm:prSet presAssocID="{139F2400-6459-46CD-A30E-40A4EB560021}" presName="horz1" presStyleCnt="0"/>
      <dgm:spPr/>
    </dgm:pt>
    <dgm:pt modelId="{6D2B0D29-F07B-49B8-A041-0CB4985995EB}" type="pres">
      <dgm:prSet presAssocID="{139F2400-6459-46CD-A30E-40A4EB560021}" presName="tx1" presStyleLbl="revTx" presStyleIdx="0" presStyleCnt="6"/>
      <dgm:spPr/>
    </dgm:pt>
    <dgm:pt modelId="{C5270BFF-8971-4E81-8C8C-46C780ABBAB0}" type="pres">
      <dgm:prSet presAssocID="{139F2400-6459-46CD-A30E-40A4EB560021}" presName="vert1" presStyleCnt="0"/>
      <dgm:spPr/>
    </dgm:pt>
    <dgm:pt modelId="{6BAE8A31-D867-468D-8271-8CD05E7333C3}" type="pres">
      <dgm:prSet presAssocID="{8ABB811E-9AF4-4C55-A128-6083003D0646}" presName="thickLine" presStyleLbl="alignNode1" presStyleIdx="1" presStyleCnt="6"/>
      <dgm:spPr/>
    </dgm:pt>
    <dgm:pt modelId="{31E175D1-B1DF-4E06-80AF-5DBB5FBC4F4D}" type="pres">
      <dgm:prSet presAssocID="{8ABB811E-9AF4-4C55-A128-6083003D0646}" presName="horz1" presStyleCnt="0"/>
      <dgm:spPr/>
    </dgm:pt>
    <dgm:pt modelId="{A7B26547-7435-4DD9-B459-DDA32A2EF5A8}" type="pres">
      <dgm:prSet presAssocID="{8ABB811E-9AF4-4C55-A128-6083003D0646}" presName="tx1" presStyleLbl="revTx" presStyleIdx="1" presStyleCnt="6" custLinFactNeighborY="464"/>
      <dgm:spPr/>
    </dgm:pt>
    <dgm:pt modelId="{AB135C99-D4D1-4D37-8D4F-2CC94D4A261B}" type="pres">
      <dgm:prSet presAssocID="{8ABB811E-9AF4-4C55-A128-6083003D0646}" presName="vert1" presStyleCnt="0"/>
      <dgm:spPr/>
    </dgm:pt>
    <dgm:pt modelId="{9979350D-40E7-463A-8F21-E9727A5D0291}" type="pres">
      <dgm:prSet presAssocID="{44B45BB8-F232-43FF-A408-9C04237CA755}" presName="thickLine" presStyleLbl="alignNode1" presStyleIdx="2" presStyleCnt="6"/>
      <dgm:spPr/>
    </dgm:pt>
    <dgm:pt modelId="{D2BFC32F-120B-469F-B168-CBE5686F0332}" type="pres">
      <dgm:prSet presAssocID="{44B45BB8-F232-43FF-A408-9C04237CA755}" presName="horz1" presStyleCnt="0"/>
      <dgm:spPr/>
    </dgm:pt>
    <dgm:pt modelId="{93811D8C-5319-4A46-B5E0-1DB467530627}" type="pres">
      <dgm:prSet presAssocID="{44B45BB8-F232-43FF-A408-9C04237CA755}" presName="tx1" presStyleLbl="revTx" presStyleIdx="2" presStyleCnt="6" custScaleY="171021"/>
      <dgm:spPr/>
    </dgm:pt>
    <dgm:pt modelId="{46EE5C77-5BEA-428D-AB49-58C47AECAFBF}" type="pres">
      <dgm:prSet presAssocID="{44B45BB8-F232-43FF-A408-9C04237CA755}" presName="vert1" presStyleCnt="0"/>
      <dgm:spPr/>
    </dgm:pt>
    <dgm:pt modelId="{55C1CD7D-B739-4BED-8B5C-7BF2A5CFEEA3}" type="pres">
      <dgm:prSet presAssocID="{A4363D18-885B-46CF-8965-D476A5321942}" presName="thickLine" presStyleLbl="alignNode1" presStyleIdx="3" presStyleCnt="6"/>
      <dgm:spPr/>
    </dgm:pt>
    <dgm:pt modelId="{00FFC21A-211A-446C-B672-56A36A5BB837}" type="pres">
      <dgm:prSet presAssocID="{A4363D18-885B-46CF-8965-D476A5321942}" presName="horz1" presStyleCnt="0"/>
      <dgm:spPr/>
    </dgm:pt>
    <dgm:pt modelId="{07483C4F-7C99-49F7-A801-CC81824FB122}" type="pres">
      <dgm:prSet presAssocID="{A4363D18-885B-46CF-8965-D476A5321942}" presName="tx1" presStyleLbl="revTx" presStyleIdx="3" presStyleCnt="6" custLinFactNeighborX="295" custLinFactNeighborY="-2008"/>
      <dgm:spPr/>
    </dgm:pt>
    <dgm:pt modelId="{F067C8F6-1501-4EBC-AB9F-7160B808AE7B}" type="pres">
      <dgm:prSet presAssocID="{A4363D18-885B-46CF-8965-D476A5321942}" presName="vert1" presStyleCnt="0"/>
      <dgm:spPr/>
    </dgm:pt>
    <dgm:pt modelId="{F7591ECF-FFF8-4298-B974-BF83B170FAA3}" type="pres">
      <dgm:prSet presAssocID="{06C03C9D-C80A-4CB6-9FAC-A015FF93EC9B}" presName="thickLine" presStyleLbl="alignNode1" presStyleIdx="4" presStyleCnt="6"/>
      <dgm:spPr/>
    </dgm:pt>
    <dgm:pt modelId="{1816B98D-2FF3-4747-A54E-C07746B17B97}" type="pres">
      <dgm:prSet presAssocID="{06C03C9D-C80A-4CB6-9FAC-A015FF93EC9B}" presName="horz1" presStyleCnt="0"/>
      <dgm:spPr/>
    </dgm:pt>
    <dgm:pt modelId="{5DB9CF74-EEFD-43A4-82E2-12794B3656C7}" type="pres">
      <dgm:prSet presAssocID="{06C03C9D-C80A-4CB6-9FAC-A015FF93EC9B}" presName="tx1" presStyleLbl="revTx" presStyleIdx="4" presStyleCnt="6"/>
      <dgm:spPr/>
    </dgm:pt>
    <dgm:pt modelId="{E69C086C-98FA-4DE7-9E35-C6A377416772}" type="pres">
      <dgm:prSet presAssocID="{06C03C9D-C80A-4CB6-9FAC-A015FF93EC9B}" presName="vert1" presStyleCnt="0"/>
      <dgm:spPr/>
    </dgm:pt>
    <dgm:pt modelId="{1A090C1E-01C2-45F3-B3A8-473089AE3ABD}" type="pres">
      <dgm:prSet presAssocID="{CE6E5C66-096E-4E19-9405-21E639EAA250}" presName="thickLine" presStyleLbl="alignNode1" presStyleIdx="5" presStyleCnt="6"/>
      <dgm:spPr/>
    </dgm:pt>
    <dgm:pt modelId="{482B51BC-1798-4111-9536-DBDE7A2CEBC7}" type="pres">
      <dgm:prSet presAssocID="{CE6E5C66-096E-4E19-9405-21E639EAA250}" presName="horz1" presStyleCnt="0"/>
      <dgm:spPr/>
    </dgm:pt>
    <dgm:pt modelId="{7706E97D-5EA4-4896-AAE2-D966D0FF7FB9}" type="pres">
      <dgm:prSet presAssocID="{CE6E5C66-096E-4E19-9405-21E639EAA250}" presName="tx1" presStyleLbl="revTx" presStyleIdx="5" presStyleCnt="6" custLinFactNeighborX="143" custLinFactNeighborY="32736"/>
      <dgm:spPr/>
    </dgm:pt>
    <dgm:pt modelId="{C3EA0873-F4E6-42FE-8446-250F26DBE675}" type="pres">
      <dgm:prSet presAssocID="{CE6E5C66-096E-4E19-9405-21E639EAA250}" presName="vert1" presStyleCnt="0"/>
      <dgm:spPr/>
    </dgm:pt>
  </dgm:ptLst>
  <dgm:cxnLst>
    <dgm:cxn modelId="{0D4BE907-24AB-4FEE-B577-B5523E61A741}" type="presOf" srcId="{139F2400-6459-46CD-A30E-40A4EB560021}" destId="{6D2B0D29-F07B-49B8-A041-0CB4985995EB}" srcOrd="0" destOrd="0" presId="urn:microsoft.com/office/officeart/2008/layout/LinedList"/>
    <dgm:cxn modelId="{566CC513-A684-420B-B470-D78FFF92FB98}" srcId="{FF98D77F-9029-40A7-A8BB-DA9160C330EC}" destId="{A4363D18-885B-46CF-8965-D476A5321942}" srcOrd="3" destOrd="0" parTransId="{BE70E684-A140-4782-A18C-D1FFA3BEC5DF}" sibTransId="{1ECD782B-9C85-4C49-9A43-EE8603905693}"/>
    <dgm:cxn modelId="{75AE5125-AD31-4DFC-9C57-78A652EC0ACC}" type="presOf" srcId="{44B45BB8-F232-43FF-A408-9C04237CA755}" destId="{93811D8C-5319-4A46-B5E0-1DB467530627}" srcOrd="0" destOrd="0" presId="urn:microsoft.com/office/officeart/2008/layout/LinedList"/>
    <dgm:cxn modelId="{CCF3DB31-E997-426A-A5D9-503658CBF1BA}" srcId="{FF98D77F-9029-40A7-A8BB-DA9160C330EC}" destId="{44B45BB8-F232-43FF-A408-9C04237CA755}" srcOrd="2" destOrd="0" parTransId="{54B28BFD-F4EE-4CDB-8DDB-5F105D1C1315}" sibTransId="{669BBABC-0C05-4AA9-A79D-8D8564C87E1E}"/>
    <dgm:cxn modelId="{88C64F37-02D2-4A12-AE62-F5E395F66D1B}" srcId="{FF98D77F-9029-40A7-A8BB-DA9160C330EC}" destId="{8ABB811E-9AF4-4C55-A128-6083003D0646}" srcOrd="1" destOrd="0" parTransId="{1147C606-0898-42BC-A017-07B0F653B0CE}" sibTransId="{370F9356-EBFF-464A-86B5-8D1337FC5B74}"/>
    <dgm:cxn modelId="{4D10575C-D5FC-44A2-81BC-538B1D5CB7A6}" type="presOf" srcId="{CE6E5C66-096E-4E19-9405-21E639EAA250}" destId="{7706E97D-5EA4-4896-AAE2-D966D0FF7FB9}" srcOrd="0" destOrd="0" presId="urn:microsoft.com/office/officeart/2008/layout/LinedList"/>
    <dgm:cxn modelId="{7B59B85E-4165-48D2-8E52-B449DDB487DF}" srcId="{FF98D77F-9029-40A7-A8BB-DA9160C330EC}" destId="{139F2400-6459-46CD-A30E-40A4EB560021}" srcOrd="0" destOrd="0" parTransId="{0E07E1CE-796A-418C-AC7C-F8B7551A8539}" sibTransId="{314A8ED7-A716-4BDA-8671-6E179D449B3D}"/>
    <dgm:cxn modelId="{1D714B46-B520-4930-9E9A-D22084CD543D}" type="presOf" srcId="{06C03C9D-C80A-4CB6-9FAC-A015FF93EC9B}" destId="{5DB9CF74-EEFD-43A4-82E2-12794B3656C7}" srcOrd="0" destOrd="0" presId="urn:microsoft.com/office/officeart/2008/layout/LinedList"/>
    <dgm:cxn modelId="{6C03C86A-1827-4723-B2A9-C972049274A4}" srcId="{FF98D77F-9029-40A7-A8BB-DA9160C330EC}" destId="{CE6E5C66-096E-4E19-9405-21E639EAA250}" srcOrd="5" destOrd="0" parTransId="{DADEEB86-32F5-4A93-BB00-76775ACC67C8}" sibTransId="{F0108FBC-B00B-465E-9910-29C4F6DC75F5}"/>
    <dgm:cxn modelId="{CFFC277D-D302-4650-BC6F-C5C311CD579E}" type="presOf" srcId="{FF98D77F-9029-40A7-A8BB-DA9160C330EC}" destId="{35E524B5-0955-49C0-9F00-1221B0629BA8}" srcOrd="0" destOrd="0" presId="urn:microsoft.com/office/officeart/2008/layout/LinedList"/>
    <dgm:cxn modelId="{C2B5A399-9EDA-492C-B623-F105375CE0AE}" type="presOf" srcId="{8ABB811E-9AF4-4C55-A128-6083003D0646}" destId="{A7B26547-7435-4DD9-B459-DDA32A2EF5A8}" srcOrd="0" destOrd="0" presId="urn:microsoft.com/office/officeart/2008/layout/LinedList"/>
    <dgm:cxn modelId="{BA6552F7-CA32-4101-A983-90694C30C8B2}" srcId="{FF98D77F-9029-40A7-A8BB-DA9160C330EC}" destId="{06C03C9D-C80A-4CB6-9FAC-A015FF93EC9B}" srcOrd="4" destOrd="0" parTransId="{16F9E984-33C7-4353-BA8F-A81F1D7DC565}" sibTransId="{308E73C7-61FD-479C-8D62-8A445ECF2251}"/>
    <dgm:cxn modelId="{AB9BD3FE-A1FF-4A4B-AD20-D2EF8399996F}" type="presOf" srcId="{A4363D18-885B-46CF-8965-D476A5321942}" destId="{07483C4F-7C99-49F7-A801-CC81824FB122}" srcOrd="0" destOrd="0" presId="urn:microsoft.com/office/officeart/2008/layout/LinedList"/>
    <dgm:cxn modelId="{C6B65938-791D-4890-A3AF-F61A94DE6FC7}" type="presParOf" srcId="{35E524B5-0955-49C0-9F00-1221B0629BA8}" destId="{6BF26E65-D168-4789-A9C0-7F81376BC89F}" srcOrd="0" destOrd="0" presId="urn:microsoft.com/office/officeart/2008/layout/LinedList"/>
    <dgm:cxn modelId="{6A54CFCB-9B5B-47F1-ACB8-9942C015EF41}" type="presParOf" srcId="{35E524B5-0955-49C0-9F00-1221B0629BA8}" destId="{D5EEED03-C98B-45CF-9751-577BA72B651E}" srcOrd="1" destOrd="0" presId="urn:microsoft.com/office/officeart/2008/layout/LinedList"/>
    <dgm:cxn modelId="{5E489D77-F8D3-40AA-81EC-7DDBA45D7B00}" type="presParOf" srcId="{D5EEED03-C98B-45CF-9751-577BA72B651E}" destId="{6D2B0D29-F07B-49B8-A041-0CB4985995EB}" srcOrd="0" destOrd="0" presId="urn:microsoft.com/office/officeart/2008/layout/LinedList"/>
    <dgm:cxn modelId="{E2FECC8E-AA3B-4956-A5A7-1B67644CA0DE}" type="presParOf" srcId="{D5EEED03-C98B-45CF-9751-577BA72B651E}" destId="{C5270BFF-8971-4E81-8C8C-46C780ABBAB0}" srcOrd="1" destOrd="0" presId="urn:microsoft.com/office/officeart/2008/layout/LinedList"/>
    <dgm:cxn modelId="{85B6ECC0-1420-4613-9680-930E29A24C01}" type="presParOf" srcId="{35E524B5-0955-49C0-9F00-1221B0629BA8}" destId="{6BAE8A31-D867-468D-8271-8CD05E7333C3}" srcOrd="2" destOrd="0" presId="urn:microsoft.com/office/officeart/2008/layout/LinedList"/>
    <dgm:cxn modelId="{31C7CF51-1B5D-4599-B573-F93CA73D75C3}" type="presParOf" srcId="{35E524B5-0955-49C0-9F00-1221B0629BA8}" destId="{31E175D1-B1DF-4E06-80AF-5DBB5FBC4F4D}" srcOrd="3" destOrd="0" presId="urn:microsoft.com/office/officeart/2008/layout/LinedList"/>
    <dgm:cxn modelId="{F55C8142-703D-4873-8A57-013B8B456139}" type="presParOf" srcId="{31E175D1-B1DF-4E06-80AF-5DBB5FBC4F4D}" destId="{A7B26547-7435-4DD9-B459-DDA32A2EF5A8}" srcOrd="0" destOrd="0" presId="urn:microsoft.com/office/officeart/2008/layout/LinedList"/>
    <dgm:cxn modelId="{209956E2-3FEB-445F-B9C2-4CFB00892C75}" type="presParOf" srcId="{31E175D1-B1DF-4E06-80AF-5DBB5FBC4F4D}" destId="{AB135C99-D4D1-4D37-8D4F-2CC94D4A261B}" srcOrd="1" destOrd="0" presId="urn:microsoft.com/office/officeart/2008/layout/LinedList"/>
    <dgm:cxn modelId="{356CDEF2-874E-40FA-9A3F-9BC9BBDDB47D}" type="presParOf" srcId="{35E524B5-0955-49C0-9F00-1221B0629BA8}" destId="{9979350D-40E7-463A-8F21-E9727A5D0291}" srcOrd="4" destOrd="0" presId="urn:microsoft.com/office/officeart/2008/layout/LinedList"/>
    <dgm:cxn modelId="{CC665B90-F18E-42CC-AA4B-A7E50A9FE4EF}" type="presParOf" srcId="{35E524B5-0955-49C0-9F00-1221B0629BA8}" destId="{D2BFC32F-120B-469F-B168-CBE5686F0332}" srcOrd="5" destOrd="0" presId="urn:microsoft.com/office/officeart/2008/layout/LinedList"/>
    <dgm:cxn modelId="{2FF448FA-9E0C-4F97-B2E4-DFB3B5D835AD}" type="presParOf" srcId="{D2BFC32F-120B-469F-B168-CBE5686F0332}" destId="{93811D8C-5319-4A46-B5E0-1DB467530627}" srcOrd="0" destOrd="0" presId="urn:microsoft.com/office/officeart/2008/layout/LinedList"/>
    <dgm:cxn modelId="{9DE67BFC-9CAB-4DF1-935A-40FA5D0687A5}" type="presParOf" srcId="{D2BFC32F-120B-469F-B168-CBE5686F0332}" destId="{46EE5C77-5BEA-428D-AB49-58C47AECAFBF}" srcOrd="1" destOrd="0" presId="urn:microsoft.com/office/officeart/2008/layout/LinedList"/>
    <dgm:cxn modelId="{FD2BE4F8-2A05-4A03-BF6E-234FE112946F}" type="presParOf" srcId="{35E524B5-0955-49C0-9F00-1221B0629BA8}" destId="{55C1CD7D-B739-4BED-8B5C-7BF2A5CFEEA3}" srcOrd="6" destOrd="0" presId="urn:microsoft.com/office/officeart/2008/layout/LinedList"/>
    <dgm:cxn modelId="{CA82A1D6-2515-46BE-8D02-409887CF555A}" type="presParOf" srcId="{35E524B5-0955-49C0-9F00-1221B0629BA8}" destId="{00FFC21A-211A-446C-B672-56A36A5BB837}" srcOrd="7" destOrd="0" presId="urn:microsoft.com/office/officeart/2008/layout/LinedList"/>
    <dgm:cxn modelId="{F200223A-9DD6-4F1A-81BF-C3780610A2F6}" type="presParOf" srcId="{00FFC21A-211A-446C-B672-56A36A5BB837}" destId="{07483C4F-7C99-49F7-A801-CC81824FB122}" srcOrd="0" destOrd="0" presId="urn:microsoft.com/office/officeart/2008/layout/LinedList"/>
    <dgm:cxn modelId="{CC52B18B-2130-4FB7-A78F-1503A02E6D0E}" type="presParOf" srcId="{00FFC21A-211A-446C-B672-56A36A5BB837}" destId="{F067C8F6-1501-4EBC-AB9F-7160B808AE7B}" srcOrd="1" destOrd="0" presId="urn:microsoft.com/office/officeart/2008/layout/LinedList"/>
    <dgm:cxn modelId="{95AEBCBF-AFF1-4F2D-8834-D2663CE3B8C3}" type="presParOf" srcId="{35E524B5-0955-49C0-9F00-1221B0629BA8}" destId="{F7591ECF-FFF8-4298-B974-BF83B170FAA3}" srcOrd="8" destOrd="0" presId="urn:microsoft.com/office/officeart/2008/layout/LinedList"/>
    <dgm:cxn modelId="{B087758D-C17E-4099-B804-9CE9C38F5D05}" type="presParOf" srcId="{35E524B5-0955-49C0-9F00-1221B0629BA8}" destId="{1816B98D-2FF3-4747-A54E-C07746B17B97}" srcOrd="9" destOrd="0" presId="urn:microsoft.com/office/officeart/2008/layout/LinedList"/>
    <dgm:cxn modelId="{CA0474FB-B5AE-4E37-BB45-FD3A1F0DBC68}" type="presParOf" srcId="{1816B98D-2FF3-4747-A54E-C07746B17B97}" destId="{5DB9CF74-EEFD-43A4-82E2-12794B3656C7}" srcOrd="0" destOrd="0" presId="urn:microsoft.com/office/officeart/2008/layout/LinedList"/>
    <dgm:cxn modelId="{62EBA00B-B79B-4BDD-A499-D7D2FD054813}" type="presParOf" srcId="{1816B98D-2FF3-4747-A54E-C07746B17B97}" destId="{E69C086C-98FA-4DE7-9E35-C6A377416772}" srcOrd="1" destOrd="0" presId="urn:microsoft.com/office/officeart/2008/layout/LinedList"/>
    <dgm:cxn modelId="{E67FAA1A-541E-40C9-B098-A012056E62C5}" type="presParOf" srcId="{35E524B5-0955-49C0-9F00-1221B0629BA8}" destId="{1A090C1E-01C2-45F3-B3A8-473089AE3ABD}" srcOrd="10" destOrd="0" presId="urn:microsoft.com/office/officeart/2008/layout/LinedList"/>
    <dgm:cxn modelId="{B7588508-906D-4193-B112-EA7FB2F1F00F}" type="presParOf" srcId="{35E524B5-0955-49C0-9F00-1221B0629BA8}" destId="{482B51BC-1798-4111-9536-DBDE7A2CEBC7}" srcOrd="11" destOrd="0" presId="urn:microsoft.com/office/officeart/2008/layout/LinedList"/>
    <dgm:cxn modelId="{77D35A5B-9DA0-4F2B-ADA6-C8E0BF7AE63D}" type="presParOf" srcId="{482B51BC-1798-4111-9536-DBDE7A2CEBC7}" destId="{7706E97D-5EA4-4896-AAE2-D966D0FF7FB9}" srcOrd="0" destOrd="0" presId="urn:microsoft.com/office/officeart/2008/layout/LinedList"/>
    <dgm:cxn modelId="{7729E749-102B-49DF-81E2-DE3230AC23FF}" type="presParOf" srcId="{482B51BC-1798-4111-9536-DBDE7A2CEBC7}" destId="{C3EA0873-F4E6-42FE-8446-250F26DBE6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772A4A-9B70-4C2F-AB61-A728FBA6C650}" type="doc">
      <dgm:prSet loTypeId="urn:microsoft.com/office/officeart/2005/8/layout/vList3" loCatId="list" qsTypeId="urn:microsoft.com/office/officeart/2005/8/quickstyle/3d4" qsCatId="3D" csTypeId="urn:microsoft.com/office/officeart/2005/8/colors/accent0_2" csCatId="mainScheme" phldr="1"/>
      <dgm:spPr/>
      <dgm:t>
        <a:bodyPr/>
        <a:lstStyle/>
        <a:p>
          <a:endParaRPr lang="en-US"/>
        </a:p>
      </dgm:t>
    </dgm:pt>
    <dgm:pt modelId="{62312DE9-AEC9-4112-BE7A-F2C849AD4FD3}">
      <dgm:prSet phldrT="[Text]" custT="1"/>
      <dgm:spPr/>
      <dgm:t>
        <a:bodyPr/>
        <a:lstStyle/>
        <a:p>
          <a:pPr algn="l"/>
          <a:r>
            <a:rPr lang="en-US" sz="1800" dirty="0"/>
            <a:t>https://www.linkedin.com/company/iqra-technology/</a:t>
          </a:r>
        </a:p>
      </dgm:t>
    </dgm:pt>
    <dgm:pt modelId="{80388CEF-C0EA-498B-A8E1-FDA2817DE829}" type="parTrans" cxnId="{76485DD0-6668-4508-A130-F9FFEA2E3D14}">
      <dgm:prSet/>
      <dgm:spPr/>
      <dgm:t>
        <a:bodyPr/>
        <a:lstStyle/>
        <a:p>
          <a:pPr algn="l"/>
          <a:endParaRPr lang="en-US" sz="1800"/>
        </a:p>
      </dgm:t>
    </dgm:pt>
    <dgm:pt modelId="{C0938E35-917A-4ED4-A486-9B686BE758BC}" type="sibTrans" cxnId="{76485DD0-6668-4508-A130-F9FFEA2E3D14}">
      <dgm:prSet/>
      <dgm:spPr/>
      <dgm:t>
        <a:bodyPr/>
        <a:lstStyle/>
        <a:p>
          <a:pPr algn="l"/>
          <a:endParaRPr lang="en-US" sz="1800"/>
        </a:p>
      </dgm:t>
    </dgm:pt>
    <dgm:pt modelId="{988FA8C1-B30F-4877-921C-E37D4DDB9FE4}">
      <dgm:prSet phldrT="[Text]" custT="1"/>
      <dgm:spPr/>
      <dgm:t>
        <a:bodyPr/>
        <a:lstStyle/>
        <a:p>
          <a:pPr algn="l"/>
          <a:r>
            <a:rPr lang="en-US" sz="1800" dirty="0"/>
            <a:t>https://www.instagram.com/iqra.technology/</a:t>
          </a:r>
        </a:p>
      </dgm:t>
    </dgm:pt>
    <dgm:pt modelId="{17CA01FD-4B58-4E86-A8BA-B74809FC9AAE}" type="parTrans" cxnId="{89923A24-F7FC-4A6B-8366-9E294318E4E3}">
      <dgm:prSet/>
      <dgm:spPr/>
      <dgm:t>
        <a:bodyPr/>
        <a:lstStyle/>
        <a:p>
          <a:pPr algn="l"/>
          <a:endParaRPr lang="en-US" sz="1800"/>
        </a:p>
      </dgm:t>
    </dgm:pt>
    <dgm:pt modelId="{3DF29120-6706-4693-8017-57D5C59646ED}" type="sibTrans" cxnId="{89923A24-F7FC-4A6B-8366-9E294318E4E3}">
      <dgm:prSet/>
      <dgm:spPr/>
      <dgm:t>
        <a:bodyPr/>
        <a:lstStyle/>
        <a:p>
          <a:pPr algn="l"/>
          <a:endParaRPr lang="en-US" sz="1800"/>
        </a:p>
      </dgm:t>
    </dgm:pt>
    <dgm:pt modelId="{5B35DFA0-F1FD-4F6E-95C2-E5C1B78A0E6A}">
      <dgm:prSet phldrT="[Text]" custT="1"/>
      <dgm:spPr/>
      <dgm:t>
        <a:bodyPr/>
        <a:lstStyle/>
        <a:p>
          <a:pPr algn="l"/>
          <a:r>
            <a:rPr lang="en-US" sz="1800" dirty="0"/>
            <a:t>https://twitter.com/technology_iqra</a:t>
          </a:r>
        </a:p>
      </dgm:t>
    </dgm:pt>
    <dgm:pt modelId="{A6CF063F-B313-4FFD-8B9C-0B0E6B9239BA}" type="parTrans" cxnId="{B0B986DE-83E0-4766-8C2B-788B4E4C8E5E}">
      <dgm:prSet/>
      <dgm:spPr/>
      <dgm:t>
        <a:bodyPr/>
        <a:lstStyle/>
        <a:p>
          <a:pPr algn="l"/>
          <a:endParaRPr lang="en-US" sz="1800"/>
        </a:p>
      </dgm:t>
    </dgm:pt>
    <dgm:pt modelId="{77FEB2DB-A319-40B7-BE49-C4A862D4E203}" type="sibTrans" cxnId="{B0B986DE-83E0-4766-8C2B-788B4E4C8E5E}">
      <dgm:prSet/>
      <dgm:spPr/>
      <dgm:t>
        <a:bodyPr/>
        <a:lstStyle/>
        <a:p>
          <a:pPr algn="l"/>
          <a:endParaRPr lang="en-US" sz="1800"/>
        </a:p>
      </dgm:t>
    </dgm:pt>
    <dgm:pt modelId="{56E0B3A8-924D-4053-AE6D-B7FF66E55CC7}">
      <dgm:prSet custT="1"/>
      <dgm:spPr/>
      <dgm:t>
        <a:bodyPr/>
        <a:lstStyle/>
        <a:p>
          <a:pPr algn="l"/>
          <a:r>
            <a:rPr lang="en-US" sz="1800" dirty="0"/>
            <a:t>https://www.facebook.com/iqratechnology/</a:t>
          </a:r>
        </a:p>
      </dgm:t>
    </dgm:pt>
    <dgm:pt modelId="{13F1F2EB-B0B5-416A-A8C9-AF6F0B8F1634}" type="parTrans" cxnId="{3470AFD7-3F3A-4168-8D6C-7F3E364F9835}">
      <dgm:prSet/>
      <dgm:spPr/>
      <dgm:t>
        <a:bodyPr/>
        <a:lstStyle/>
        <a:p>
          <a:pPr algn="l"/>
          <a:endParaRPr lang="en-US" sz="1800"/>
        </a:p>
      </dgm:t>
    </dgm:pt>
    <dgm:pt modelId="{6616F1FF-A289-44B4-943B-6B393E263074}" type="sibTrans" cxnId="{3470AFD7-3F3A-4168-8D6C-7F3E364F9835}">
      <dgm:prSet/>
      <dgm:spPr/>
      <dgm:t>
        <a:bodyPr/>
        <a:lstStyle/>
        <a:p>
          <a:pPr algn="l"/>
          <a:endParaRPr lang="en-US" sz="1800"/>
        </a:p>
      </dgm:t>
    </dgm:pt>
    <dgm:pt modelId="{86F14A20-BC0E-4EC8-A00C-BB61763069A9}">
      <dgm:prSet custT="1"/>
      <dgm:spPr/>
      <dgm:t>
        <a:bodyPr/>
        <a:lstStyle/>
        <a:p>
          <a:pPr algn="l"/>
          <a:r>
            <a:rPr lang="en-US" sz="1800" dirty="0"/>
            <a:t>https://www.pinterest.com/iqratechnology/</a:t>
          </a:r>
        </a:p>
      </dgm:t>
    </dgm:pt>
    <dgm:pt modelId="{B2968AB2-5434-4BAF-89C2-10C959DF43D5}" type="parTrans" cxnId="{B2F67572-C60C-40AB-B34B-6D36811FA0CF}">
      <dgm:prSet/>
      <dgm:spPr/>
      <dgm:t>
        <a:bodyPr/>
        <a:lstStyle/>
        <a:p>
          <a:pPr algn="l"/>
          <a:endParaRPr lang="en-US" sz="1800"/>
        </a:p>
      </dgm:t>
    </dgm:pt>
    <dgm:pt modelId="{B24FB74B-2624-46FA-9DC8-5D9E474AD705}" type="sibTrans" cxnId="{B2F67572-C60C-40AB-B34B-6D36811FA0CF}">
      <dgm:prSet/>
      <dgm:spPr/>
      <dgm:t>
        <a:bodyPr/>
        <a:lstStyle/>
        <a:p>
          <a:pPr algn="l"/>
          <a:endParaRPr lang="en-US" sz="1800"/>
        </a:p>
      </dgm:t>
    </dgm:pt>
    <dgm:pt modelId="{BC35281D-933A-4993-B5B4-8F72463A2892}">
      <dgm:prSet custT="1"/>
      <dgm:spPr/>
      <dgm:t>
        <a:bodyPr/>
        <a:lstStyle/>
        <a:p>
          <a:pPr algn="l"/>
          <a:r>
            <a:rPr lang="en-US" sz="1800" dirty="0"/>
            <a:t>https://www.youtube.com/channel/UCEtiVILXVLSG4QypzlSjMtw</a:t>
          </a:r>
        </a:p>
      </dgm:t>
    </dgm:pt>
    <dgm:pt modelId="{4E1FD527-FDF8-492B-AEE1-B39B9C34F56E}" type="parTrans" cxnId="{B59F2861-FB9E-4088-93A1-405270D4502E}">
      <dgm:prSet/>
      <dgm:spPr/>
      <dgm:t>
        <a:bodyPr/>
        <a:lstStyle/>
        <a:p>
          <a:pPr algn="l"/>
          <a:endParaRPr lang="en-US" sz="1800"/>
        </a:p>
      </dgm:t>
    </dgm:pt>
    <dgm:pt modelId="{4F86690F-AED4-4B21-A330-B49231A199A7}" type="sibTrans" cxnId="{B59F2861-FB9E-4088-93A1-405270D4502E}">
      <dgm:prSet/>
      <dgm:spPr/>
      <dgm:t>
        <a:bodyPr/>
        <a:lstStyle/>
        <a:p>
          <a:pPr algn="l"/>
          <a:endParaRPr lang="en-US" sz="1800"/>
        </a:p>
      </dgm:t>
    </dgm:pt>
    <dgm:pt modelId="{5B0DEA68-3464-4228-A77A-5BF763FB954F}" type="pres">
      <dgm:prSet presAssocID="{AC772A4A-9B70-4C2F-AB61-A728FBA6C650}" presName="linearFlow" presStyleCnt="0">
        <dgm:presLayoutVars>
          <dgm:dir/>
          <dgm:resizeHandles val="exact"/>
        </dgm:presLayoutVars>
      </dgm:prSet>
      <dgm:spPr/>
    </dgm:pt>
    <dgm:pt modelId="{61C90107-28F8-4B95-99BA-4BCF05EFEF9A}" type="pres">
      <dgm:prSet presAssocID="{62312DE9-AEC9-4112-BE7A-F2C849AD4FD3}" presName="composite" presStyleCnt="0"/>
      <dgm:spPr/>
    </dgm:pt>
    <dgm:pt modelId="{C9F1731F-ABB0-4891-8D38-631F9AB69DDA}" type="pres">
      <dgm:prSet presAssocID="{62312DE9-AEC9-4112-BE7A-F2C849AD4FD3}" presName="imgShp" presStyleLbl="fgImgPlace1" presStyleIdx="0" presStyleCnt="6" custScaleX="105737" custScaleY="9991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9D944E1-5522-48B8-841E-442AE3B1F379}" type="pres">
      <dgm:prSet presAssocID="{62312DE9-AEC9-4112-BE7A-F2C849AD4FD3}" presName="txShp" presStyleLbl="node1" presStyleIdx="0" presStyleCnt="6" custLinFactNeighborX="-206" custLinFactNeighborY="-138">
        <dgm:presLayoutVars>
          <dgm:bulletEnabled val="1"/>
        </dgm:presLayoutVars>
      </dgm:prSet>
      <dgm:spPr/>
    </dgm:pt>
    <dgm:pt modelId="{AC9BBC58-7B5C-410B-9194-C3F33D2AF971}" type="pres">
      <dgm:prSet presAssocID="{C0938E35-917A-4ED4-A486-9B686BE758BC}" presName="spacing" presStyleCnt="0"/>
      <dgm:spPr/>
    </dgm:pt>
    <dgm:pt modelId="{915B5893-B3D4-4DAC-83FC-2A7CFC312FBF}" type="pres">
      <dgm:prSet presAssocID="{56E0B3A8-924D-4053-AE6D-B7FF66E55CC7}" presName="composite" presStyleCnt="0"/>
      <dgm:spPr/>
    </dgm:pt>
    <dgm:pt modelId="{6F0792EC-EAE9-4A00-AE56-E92BAC89B290}" type="pres">
      <dgm:prSet presAssocID="{56E0B3A8-924D-4053-AE6D-B7FF66E55CC7}"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7CD88B5-A46F-4987-9685-EF7E077B84C8}" type="pres">
      <dgm:prSet presAssocID="{56E0B3A8-924D-4053-AE6D-B7FF66E55CC7}" presName="txShp" presStyleLbl="node1" presStyleIdx="1" presStyleCnt="6">
        <dgm:presLayoutVars>
          <dgm:bulletEnabled val="1"/>
        </dgm:presLayoutVars>
      </dgm:prSet>
      <dgm:spPr/>
    </dgm:pt>
    <dgm:pt modelId="{1B1E528D-071F-4CA2-9BF4-E19141B56FDB}" type="pres">
      <dgm:prSet presAssocID="{6616F1FF-A289-44B4-943B-6B393E263074}" presName="spacing" presStyleCnt="0"/>
      <dgm:spPr/>
    </dgm:pt>
    <dgm:pt modelId="{D315AF77-32A7-482E-9C1E-B291A9AC20BF}" type="pres">
      <dgm:prSet presAssocID="{988FA8C1-B30F-4877-921C-E37D4DDB9FE4}" presName="composite" presStyleCnt="0"/>
      <dgm:spPr/>
    </dgm:pt>
    <dgm:pt modelId="{89157013-B958-41B9-8895-B33DA719C4EC}" type="pres">
      <dgm:prSet presAssocID="{988FA8C1-B30F-4877-921C-E37D4DDB9FE4}"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7D1D966-880A-4185-A9AF-39240034FB78}" type="pres">
      <dgm:prSet presAssocID="{988FA8C1-B30F-4877-921C-E37D4DDB9FE4}" presName="txShp" presStyleLbl="node1" presStyleIdx="2" presStyleCnt="6">
        <dgm:presLayoutVars>
          <dgm:bulletEnabled val="1"/>
        </dgm:presLayoutVars>
      </dgm:prSet>
      <dgm:spPr/>
    </dgm:pt>
    <dgm:pt modelId="{BDCE8361-A5A9-4C21-B1EB-49A74C025E82}" type="pres">
      <dgm:prSet presAssocID="{3DF29120-6706-4693-8017-57D5C59646ED}" presName="spacing" presStyleCnt="0"/>
      <dgm:spPr/>
    </dgm:pt>
    <dgm:pt modelId="{EA2A5C5F-EC34-47A2-ADD5-20D419EFDD31}" type="pres">
      <dgm:prSet presAssocID="{5B35DFA0-F1FD-4F6E-95C2-E5C1B78A0E6A}" presName="composite" presStyleCnt="0"/>
      <dgm:spPr/>
    </dgm:pt>
    <dgm:pt modelId="{BCA814CE-AECB-40E0-8AB1-8577761092F2}" type="pres">
      <dgm:prSet presAssocID="{5B35DFA0-F1FD-4F6E-95C2-E5C1B78A0E6A}"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027EB8E-BC73-41C7-99D8-3794D5780C8F}" type="pres">
      <dgm:prSet presAssocID="{5B35DFA0-F1FD-4F6E-95C2-E5C1B78A0E6A}" presName="txShp" presStyleLbl="node1" presStyleIdx="3" presStyleCnt="6">
        <dgm:presLayoutVars>
          <dgm:bulletEnabled val="1"/>
        </dgm:presLayoutVars>
      </dgm:prSet>
      <dgm:spPr/>
    </dgm:pt>
    <dgm:pt modelId="{1A0DA518-18D3-469C-83A6-986F91B49147}" type="pres">
      <dgm:prSet presAssocID="{77FEB2DB-A319-40B7-BE49-C4A862D4E203}" presName="spacing" presStyleCnt="0"/>
      <dgm:spPr/>
    </dgm:pt>
    <dgm:pt modelId="{60A61126-08C3-4BBA-9EAF-D39D7C36E974}" type="pres">
      <dgm:prSet presAssocID="{86F14A20-BC0E-4EC8-A00C-BB61763069A9}" presName="composite" presStyleCnt="0"/>
      <dgm:spPr/>
    </dgm:pt>
    <dgm:pt modelId="{33CF4319-BC62-40ED-B634-2B67ED1AF35A}" type="pres">
      <dgm:prSet presAssocID="{86F14A20-BC0E-4EC8-A00C-BB61763069A9}" presName="imgShp" presStyleLbl="fgImgPlace1" presStyleIdx="4" presStyleCnt="6" custScaleX="140236" custScaleY="134378"/>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83F5AD9C-1D60-4912-AFB6-60B62771F415}" type="pres">
      <dgm:prSet presAssocID="{86F14A20-BC0E-4EC8-A00C-BB61763069A9}" presName="txShp" presStyleLbl="node1" presStyleIdx="4" presStyleCnt="6">
        <dgm:presLayoutVars>
          <dgm:bulletEnabled val="1"/>
        </dgm:presLayoutVars>
      </dgm:prSet>
      <dgm:spPr/>
    </dgm:pt>
    <dgm:pt modelId="{76F120F4-AAB3-41B9-8118-355EE913346D}" type="pres">
      <dgm:prSet presAssocID="{B24FB74B-2624-46FA-9DC8-5D9E474AD705}" presName="spacing" presStyleCnt="0"/>
      <dgm:spPr/>
    </dgm:pt>
    <dgm:pt modelId="{03E4E660-2DA9-449D-B0CA-F8A9D5043BC3}" type="pres">
      <dgm:prSet presAssocID="{BC35281D-933A-4993-B5B4-8F72463A2892}" presName="composite" presStyleCnt="0"/>
      <dgm:spPr/>
    </dgm:pt>
    <dgm:pt modelId="{4C407023-4230-4732-8CEB-F28C5718F5A4}" type="pres">
      <dgm:prSet presAssocID="{BC35281D-933A-4993-B5B4-8F72463A2892}"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8E4BC44-967A-4BFF-B39C-C98BB6BF16A6}" type="pres">
      <dgm:prSet presAssocID="{BC35281D-933A-4993-B5B4-8F72463A2892}" presName="txShp" presStyleLbl="node1" presStyleIdx="5" presStyleCnt="6">
        <dgm:presLayoutVars>
          <dgm:bulletEnabled val="1"/>
        </dgm:presLayoutVars>
      </dgm:prSet>
      <dgm:spPr/>
    </dgm:pt>
  </dgm:ptLst>
  <dgm:cxnLst>
    <dgm:cxn modelId="{3BFE4F17-2A4D-4A26-809C-5777D0B35231}" type="presOf" srcId="{56E0B3A8-924D-4053-AE6D-B7FF66E55CC7}" destId="{17CD88B5-A46F-4987-9685-EF7E077B84C8}" srcOrd="0" destOrd="0" presId="urn:microsoft.com/office/officeart/2005/8/layout/vList3"/>
    <dgm:cxn modelId="{24238921-4484-4ADD-A94C-22BA03F7B254}" type="presOf" srcId="{BC35281D-933A-4993-B5B4-8F72463A2892}" destId="{28E4BC44-967A-4BFF-B39C-C98BB6BF16A6}" srcOrd="0" destOrd="0" presId="urn:microsoft.com/office/officeart/2005/8/layout/vList3"/>
    <dgm:cxn modelId="{89923A24-F7FC-4A6B-8366-9E294318E4E3}" srcId="{AC772A4A-9B70-4C2F-AB61-A728FBA6C650}" destId="{988FA8C1-B30F-4877-921C-E37D4DDB9FE4}" srcOrd="2" destOrd="0" parTransId="{17CA01FD-4B58-4E86-A8BA-B74809FC9AAE}" sibTransId="{3DF29120-6706-4693-8017-57D5C59646ED}"/>
    <dgm:cxn modelId="{B59F2861-FB9E-4088-93A1-405270D4502E}" srcId="{AC772A4A-9B70-4C2F-AB61-A728FBA6C650}" destId="{BC35281D-933A-4993-B5B4-8F72463A2892}" srcOrd="5" destOrd="0" parTransId="{4E1FD527-FDF8-492B-AEE1-B39B9C34F56E}" sibTransId="{4F86690F-AED4-4B21-A330-B49231A199A7}"/>
    <dgm:cxn modelId="{5267806A-897F-47E7-B396-66D61C37E814}" type="presOf" srcId="{AC772A4A-9B70-4C2F-AB61-A728FBA6C650}" destId="{5B0DEA68-3464-4228-A77A-5BF763FB954F}" srcOrd="0" destOrd="0" presId="urn:microsoft.com/office/officeart/2005/8/layout/vList3"/>
    <dgm:cxn modelId="{B2F67572-C60C-40AB-B34B-6D36811FA0CF}" srcId="{AC772A4A-9B70-4C2F-AB61-A728FBA6C650}" destId="{86F14A20-BC0E-4EC8-A00C-BB61763069A9}" srcOrd="4" destOrd="0" parTransId="{B2968AB2-5434-4BAF-89C2-10C959DF43D5}" sibTransId="{B24FB74B-2624-46FA-9DC8-5D9E474AD705}"/>
    <dgm:cxn modelId="{9EF72A76-C2F6-40BB-9D01-ECB9CA965B14}" type="presOf" srcId="{62312DE9-AEC9-4112-BE7A-F2C849AD4FD3}" destId="{F9D944E1-5522-48B8-841E-442AE3B1F379}" srcOrd="0" destOrd="0" presId="urn:microsoft.com/office/officeart/2005/8/layout/vList3"/>
    <dgm:cxn modelId="{24479D93-00C8-42C7-BF9A-2024ED32C74C}" type="presOf" srcId="{988FA8C1-B30F-4877-921C-E37D4DDB9FE4}" destId="{17D1D966-880A-4185-A9AF-39240034FB78}" srcOrd="0" destOrd="0" presId="urn:microsoft.com/office/officeart/2005/8/layout/vList3"/>
    <dgm:cxn modelId="{A27C0D9E-482A-4925-8C18-E3D2B91330F4}" type="presOf" srcId="{5B35DFA0-F1FD-4F6E-95C2-E5C1B78A0E6A}" destId="{8027EB8E-BC73-41C7-99D8-3794D5780C8F}" srcOrd="0" destOrd="0" presId="urn:microsoft.com/office/officeart/2005/8/layout/vList3"/>
    <dgm:cxn modelId="{76485DD0-6668-4508-A130-F9FFEA2E3D14}" srcId="{AC772A4A-9B70-4C2F-AB61-A728FBA6C650}" destId="{62312DE9-AEC9-4112-BE7A-F2C849AD4FD3}" srcOrd="0" destOrd="0" parTransId="{80388CEF-C0EA-498B-A8E1-FDA2817DE829}" sibTransId="{C0938E35-917A-4ED4-A486-9B686BE758BC}"/>
    <dgm:cxn modelId="{3470AFD7-3F3A-4168-8D6C-7F3E364F9835}" srcId="{AC772A4A-9B70-4C2F-AB61-A728FBA6C650}" destId="{56E0B3A8-924D-4053-AE6D-B7FF66E55CC7}" srcOrd="1" destOrd="0" parTransId="{13F1F2EB-B0B5-416A-A8C9-AF6F0B8F1634}" sibTransId="{6616F1FF-A289-44B4-943B-6B393E263074}"/>
    <dgm:cxn modelId="{B0B986DE-83E0-4766-8C2B-788B4E4C8E5E}" srcId="{AC772A4A-9B70-4C2F-AB61-A728FBA6C650}" destId="{5B35DFA0-F1FD-4F6E-95C2-E5C1B78A0E6A}" srcOrd="3" destOrd="0" parTransId="{A6CF063F-B313-4FFD-8B9C-0B0E6B9239BA}" sibTransId="{77FEB2DB-A319-40B7-BE49-C4A862D4E203}"/>
    <dgm:cxn modelId="{0366E4F2-B3AD-4C6C-B91D-6320FF41ED42}" type="presOf" srcId="{86F14A20-BC0E-4EC8-A00C-BB61763069A9}" destId="{83F5AD9C-1D60-4912-AFB6-60B62771F415}" srcOrd="0" destOrd="0" presId="urn:microsoft.com/office/officeart/2005/8/layout/vList3"/>
    <dgm:cxn modelId="{E0612ADC-BA32-4B67-861C-DFD27D1A6656}" type="presParOf" srcId="{5B0DEA68-3464-4228-A77A-5BF763FB954F}" destId="{61C90107-28F8-4B95-99BA-4BCF05EFEF9A}" srcOrd="0" destOrd="0" presId="urn:microsoft.com/office/officeart/2005/8/layout/vList3"/>
    <dgm:cxn modelId="{93C86CB9-F391-4EC1-9263-8254D7010397}" type="presParOf" srcId="{61C90107-28F8-4B95-99BA-4BCF05EFEF9A}" destId="{C9F1731F-ABB0-4891-8D38-631F9AB69DDA}" srcOrd="0" destOrd="0" presId="urn:microsoft.com/office/officeart/2005/8/layout/vList3"/>
    <dgm:cxn modelId="{41B828B0-B95F-4B00-ADE4-F89DFB6FB63C}" type="presParOf" srcId="{61C90107-28F8-4B95-99BA-4BCF05EFEF9A}" destId="{F9D944E1-5522-48B8-841E-442AE3B1F379}" srcOrd="1" destOrd="0" presId="urn:microsoft.com/office/officeart/2005/8/layout/vList3"/>
    <dgm:cxn modelId="{161C6D50-35D2-4233-B251-81C38044C09C}" type="presParOf" srcId="{5B0DEA68-3464-4228-A77A-5BF763FB954F}" destId="{AC9BBC58-7B5C-410B-9194-C3F33D2AF971}" srcOrd="1" destOrd="0" presId="urn:microsoft.com/office/officeart/2005/8/layout/vList3"/>
    <dgm:cxn modelId="{404AC6F5-D799-43E1-81DD-DED18A6CB3BB}" type="presParOf" srcId="{5B0DEA68-3464-4228-A77A-5BF763FB954F}" destId="{915B5893-B3D4-4DAC-83FC-2A7CFC312FBF}" srcOrd="2" destOrd="0" presId="urn:microsoft.com/office/officeart/2005/8/layout/vList3"/>
    <dgm:cxn modelId="{7C5D6428-C862-4228-ADD4-4C945F31004A}" type="presParOf" srcId="{915B5893-B3D4-4DAC-83FC-2A7CFC312FBF}" destId="{6F0792EC-EAE9-4A00-AE56-E92BAC89B290}" srcOrd="0" destOrd="0" presId="urn:microsoft.com/office/officeart/2005/8/layout/vList3"/>
    <dgm:cxn modelId="{2CA252BD-3507-49CB-A75A-C0D0BD657A68}" type="presParOf" srcId="{915B5893-B3D4-4DAC-83FC-2A7CFC312FBF}" destId="{17CD88B5-A46F-4987-9685-EF7E077B84C8}" srcOrd="1" destOrd="0" presId="urn:microsoft.com/office/officeart/2005/8/layout/vList3"/>
    <dgm:cxn modelId="{E0853355-AF26-41BA-B898-74AD52827FFD}" type="presParOf" srcId="{5B0DEA68-3464-4228-A77A-5BF763FB954F}" destId="{1B1E528D-071F-4CA2-9BF4-E19141B56FDB}" srcOrd="3" destOrd="0" presId="urn:microsoft.com/office/officeart/2005/8/layout/vList3"/>
    <dgm:cxn modelId="{A97513DA-DB31-493D-93F0-C1A9FB927788}" type="presParOf" srcId="{5B0DEA68-3464-4228-A77A-5BF763FB954F}" destId="{D315AF77-32A7-482E-9C1E-B291A9AC20BF}" srcOrd="4" destOrd="0" presId="urn:microsoft.com/office/officeart/2005/8/layout/vList3"/>
    <dgm:cxn modelId="{A4990F63-B12F-4DCC-9E9A-AC92AF6562CF}" type="presParOf" srcId="{D315AF77-32A7-482E-9C1E-B291A9AC20BF}" destId="{89157013-B958-41B9-8895-B33DA719C4EC}" srcOrd="0" destOrd="0" presId="urn:microsoft.com/office/officeart/2005/8/layout/vList3"/>
    <dgm:cxn modelId="{97BA49E9-CE7D-47E1-A1A5-2B01D8110110}" type="presParOf" srcId="{D315AF77-32A7-482E-9C1E-B291A9AC20BF}" destId="{17D1D966-880A-4185-A9AF-39240034FB78}" srcOrd="1" destOrd="0" presId="urn:microsoft.com/office/officeart/2005/8/layout/vList3"/>
    <dgm:cxn modelId="{FFC937D6-BCFC-42E2-99D3-311280B1B8B4}" type="presParOf" srcId="{5B0DEA68-3464-4228-A77A-5BF763FB954F}" destId="{BDCE8361-A5A9-4C21-B1EB-49A74C025E82}" srcOrd="5" destOrd="0" presId="urn:microsoft.com/office/officeart/2005/8/layout/vList3"/>
    <dgm:cxn modelId="{B4D04432-1B08-4621-93B2-2431F7323486}" type="presParOf" srcId="{5B0DEA68-3464-4228-A77A-5BF763FB954F}" destId="{EA2A5C5F-EC34-47A2-ADD5-20D419EFDD31}" srcOrd="6" destOrd="0" presId="urn:microsoft.com/office/officeart/2005/8/layout/vList3"/>
    <dgm:cxn modelId="{4E33C139-BE60-4F78-B681-D920FA24DD7F}" type="presParOf" srcId="{EA2A5C5F-EC34-47A2-ADD5-20D419EFDD31}" destId="{BCA814CE-AECB-40E0-8AB1-8577761092F2}" srcOrd="0" destOrd="0" presId="urn:microsoft.com/office/officeart/2005/8/layout/vList3"/>
    <dgm:cxn modelId="{FC96E6F2-8841-42AA-B477-86BAB83DF93F}" type="presParOf" srcId="{EA2A5C5F-EC34-47A2-ADD5-20D419EFDD31}" destId="{8027EB8E-BC73-41C7-99D8-3794D5780C8F}" srcOrd="1" destOrd="0" presId="urn:microsoft.com/office/officeart/2005/8/layout/vList3"/>
    <dgm:cxn modelId="{659BA343-763B-4844-973F-6E63E7CC19DB}" type="presParOf" srcId="{5B0DEA68-3464-4228-A77A-5BF763FB954F}" destId="{1A0DA518-18D3-469C-83A6-986F91B49147}" srcOrd="7" destOrd="0" presId="urn:microsoft.com/office/officeart/2005/8/layout/vList3"/>
    <dgm:cxn modelId="{6620BEDA-EE3E-4B96-A93F-6FDC3DA471AC}" type="presParOf" srcId="{5B0DEA68-3464-4228-A77A-5BF763FB954F}" destId="{60A61126-08C3-4BBA-9EAF-D39D7C36E974}" srcOrd="8" destOrd="0" presId="urn:microsoft.com/office/officeart/2005/8/layout/vList3"/>
    <dgm:cxn modelId="{9FD834A4-68F3-415D-B17E-D0837713900E}" type="presParOf" srcId="{60A61126-08C3-4BBA-9EAF-D39D7C36E974}" destId="{33CF4319-BC62-40ED-B634-2B67ED1AF35A}" srcOrd="0" destOrd="0" presId="urn:microsoft.com/office/officeart/2005/8/layout/vList3"/>
    <dgm:cxn modelId="{C4E64788-8177-4587-A30D-A0249DC5CEFD}" type="presParOf" srcId="{60A61126-08C3-4BBA-9EAF-D39D7C36E974}" destId="{83F5AD9C-1D60-4912-AFB6-60B62771F415}" srcOrd="1" destOrd="0" presId="urn:microsoft.com/office/officeart/2005/8/layout/vList3"/>
    <dgm:cxn modelId="{14603919-69E2-4FA2-B5BC-1582DA930C10}" type="presParOf" srcId="{5B0DEA68-3464-4228-A77A-5BF763FB954F}" destId="{76F120F4-AAB3-41B9-8118-355EE913346D}" srcOrd="9" destOrd="0" presId="urn:microsoft.com/office/officeart/2005/8/layout/vList3"/>
    <dgm:cxn modelId="{E6518E55-EE69-4891-A794-2907A4342CB5}" type="presParOf" srcId="{5B0DEA68-3464-4228-A77A-5BF763FB954F}" destId="{03E4E660-2DA9-449D-B0CA-F8A9D5043BC3}" srcOrd="10" destOrd="0" presId="urn:microsoft.com/office/officeart/2005/8/layout/vList3"/>
    <dgm:cxn modelId="{302CB7AD-7E5D-44D9-936A-1DE41914A3FA}" type="presParOf" srcId="{03E4E660-2DA9-449D-B0CA-F8A9D5043BC3}" destId="{4C407023-4230-4732-8CEB-F28C5718F5A4}" srcOrd="0" destOrd="0" presId="urn:microsoft.com/office/officeart/2005/8/layout/vList3"/>
    <dgm:cxn modelId="{61FE67E0-E3F4-4719-89DE-6818F34FB55E}" type="presParOf" srcId="{03E4E660-2DA9-449D-B0CA-F8A9D5043BC3}" destId="{28E4BC44-967A-4BFF-B39C-C98BB6BF16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A390-F34F-4AE5-AEC6-6535436958E4}">
      <dsp:nvSpPr>
        <dsp:cNvPr id="0" name=""/>
        <dsp:cNvSpPr/>
      </dsp:nvSpPr>
      <dsp:spPr>
        <a:xfrm>
          <a:off x="0" y="1890"/>
          <a:ext cx="5259327" cy="958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9781A-5321-4DF2-8472-DF5B9ECEDB14}">
      <dsp:nvSpPr>
        <dsp:cNvPr id="0" name=""/>
        <dsp:cNvSpPr/>
      </dsp:nvSpPr>
      <dsp:spPr>
        <a:xfrm>
          <a:off x="289830" y="217466"/>
          <a:ext cx="526963" cy="526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60151-5004-44B8-9E7B-49AB39EBA177}">
      <dsp:nvSpPr>
        <dsp:cNvPr id="0" name=""/>
        <dsp:cNvSpPr/>
      </dsp:nvSpPr>
      <dsp:spPr>
        <a:xfrm>
          <a:off x="1106624" y="1890"/>
          <a:ext cx="4152702" cy="95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01" tIns="101401" rIns="101401" bIns="101401" numCol="1" spcCol="1270" anchor="ctr" anchorCtr="0">
          <a:noAutofit/>
        </a:bodyPr>
        <a:lstStyle/>
        <a:p>
          <a:pPr marL="0" lvl="0" indent="0" algn="l" defTabSz="711200">
            <a:lnSpc>
              <a:spcPct val="100000"/>
            </a:lnSpc>
            <a:spcBef>
              <a:spcPct val="0"/>
            </a:spcBef>
            <a:spcAft>
              <a:spcPct val="35000"/>
            </a:spcAft>
            <a:buNone/>
          </a:pPr>
          <a:r>
            <a:rPr lang="en-US" sz="1600" b="0" i="0" u="none" strike="noStrike" kern="1200" cap="none" dirty="0">
              <a:latin typeface="Calibri"/>
              <a:ea typeface="Calibri"/>
              <a:cs typeface="Calibri"/>
              <a:sym typeface="Calibri"/>
            </a:rPr>
            <a:t>Experience staff are assigned as trainer. Foundation training is provided through online training  sessions and videos. </a:t>
          </a:r>
          <a:endParaRPr lang="en-US" sz="1600" kern="1200" dirty="0"/>
        </a:p>
      </dsp:txBody>
      <dsp:txXfrm>
        <a:off x="1106624" y="1890"/>
        <a:ext cx="4152702" cy="958116"/>
      </dsp:txXfrm>
    </dsp:sp>
    <dsp:sp modelId="{B9AE02D5-1A94-46B1-B0EC-F124E281F22D}">
      <dsp:nvSpPr>
        <dsp:cNvPr id="0" name=""/>
        <dsp:cNvSpPr/>
      </dsp:nvSpPr>
      <dsp:spPr>
        <a:xfrm>
          <a:off x="0" y="1199535"/>
          <a:ext cx="5259327" cy="958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F381A-5E75-4A26-B28E-9AC0E55271DE}">
      <dsp:nvSpPr>
        <dsp:cNvPr id="0" name=""/>
        <dsp:cNvSpPr/>
      </dsp:nvSpPr>
      <dsp:spPr>
        <a:xfrm>
          <a:off x="289830" y="1415111"/>
          <a:ext cx="526963" cy="526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F36CCF-5286-4F93-A45D-66ADFA33EADF}">
      <dsp:nvSpPr>
        <dsp:cNvPr id="0" name=""/>
        <dsp:cNvSpPr/>
      </dsp:nvSpPr>
      <dsp:spPr>
        <a:xfrm>
          <a:off x="1106624" y="1199535"/>
          <a:ext cx="4152702" cy="95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01" tIns="101401" rIns="101401" bIns="101401" numCol="1" spcCol="1270" anchor="ctr" anchorCtr="0">
          <a:noAutofit/>
        </a:bodyPr>
        <a:lstStyle/>
        <a:p>
          <a:pPr marL="0" lvl="0" indent="0" algn="l" defTabSz="711200">
            <a:lnSpc>
              <a:spcPct val="100000"/>
            </a:lnSpc>
            <a:spcBef>
              <a:spcPct val="0"/>
            </a:spcBef>
            <a:spcAft>
              <a:spcPct val="35000"/>
            </a:spcAft>
            <a:buNone/>
          </a:pPr>
          <a:r>
            <a:rPr lang="en-US" sz="1600" b="0" i="0" u="none" strike="noStrike" kern="1200" cap="none" dirty="0">
              <a:latin typeface="Calibri"/>
              <a:ea typeface="Calibri"/>
              <a:cs typeface="Calibri"/>
              <a:sym typeface="Calibri"/>
            </a:rPr>
            <a:t>Practice example and case scenarios  are provided for practice. </a:t>
          </a:r>
          <a:endParaRPr lang="en-US" sz="1600" kern="1200" dirty="0"/>
        </a:p>
      </dsp:txBody>
      <dsp:txXfrm>
        <a:off x="1106624" y="1199535"/>
        <a:ext cx="4152702" cy="958116"/>
      </dsp:txXfrm>
    </dsp:sp>
    <dsp:sp modelId="{F76FA01E-CC3E-4EDB-A1F2-C156A9A64C09}">
      <dsp:nvSpPr>
        <dsp:cNvPr id="0" name=""/>
        <dsp:cNvSpPr/>
      </dsp:nvSpPr>
      <dsp:spPr>
        <a:xfrm>
          <a:off x="0" y="2397180"/>
          <a:ext cx="5259327" cy="958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1E5E7-3DB2-47AA-A9D0-D5636B592110}">
      <dsp:nvSpPr>
        <dsp:cNvPr id="0" name=""/>
        <dsp:cNvSpPr/>
      </dsp:nvSpPr>
      <dsp:spPr>
        <a:xfrm>
          <a:off x="289830" y="2612756"/>
          <a:ext cx="526963" cy="526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D91E59-2F51-4FA0-8AE6-08C7E1853C96}">
      <dsp:nvSpPr>
        <dsp:cNvPr id="0" name=""/>
        <dsp:cNvSpPr/>
      </dsp:nvSpPr>
      <dsp:spPr>
        <a:xfrm>
          <a:off x="1106624" y="2397180"/>
          <a:ext cx="4152702" cy="95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01" tIns="101401" rIns="101401" bIns="101401" numCol="1" spcCol="1270" anchor="ctr" anchorCtr="0">
          <a:noAutofit/>
        </a:bodyPr>
        <a:lstStyle/>
        <a:p>
          <a:pPr marL="0" lvl="0" indent="0" algn="l" defTabSz="711200">
            <a:lnSpc>
              <a:spcPct val="100000"/>
            </a:lnSpc>
            <a:spcBef>
              <a:spcPct val="0"/>
            </a:spcBef>
            <a:spcAft>
              <a:spcPct val="35000"/>
            </a:spcAft>
            <a:buNone/>
          </a:pPr>
          <a:r>
            <a:rPr lang="en-US" sz="1600" b="0" i="0" u="none" strike="noStrike" kern="1200" cap="none" dirty="0">
              <a:latin typeface="Calibri"/>
              <a:ea typeface="Calibri"/>
              <a:cs typeface="Calibri"/>
              <a:sym typeface="Calibri"/>
            </a:rPr>
            <a:t>Real life projects , cases studies and issues are provided to build and test students.</a:t>
          </a:r>
          <a:endParaRPr lang="en-US" sz="1600" kern="1200" dirty="0"/>
        </a:p>
      </dsp:txBody>
      <dsp:txXfrm>
        <a:off x="1106624" y="2397180"/>
        <a:ext cx="4152702" cy="958116"/>
      </dsp:txXfrm>
    </dsp:sp>
    <dsp:sp modelId="{9F5167A2-F465-428D-937F-F92F9FE22607}">
      <dsp:nvSpPr>
        <dsp:cNvPr id="0" name=""/>
        <dsp:cNvSpPr/>
      </dsp:nvSpPr>
      <dsp:spPr>
        <a:xfrm>
          <a:off x="0" y="3596715"/>
          <a:ext cx="5259327" cy="958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2EE73-ACAB-47AE-9838-744F5381FA13}">
      <dsp:nvSpPr>
        <dsp:cNvPr id="0" name=""/>
        <dsp:cNvSpPr/>
      </dsp:nvSpPr>
      <dsp:spPr>
        <a:xfrm>
          <a:off x="289830" y="3810401"/>
          <a:ext cx="526963" cy="5269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B5AE7-0974-4896-BF7D-4B8EAF461101}">
      <dsp:nvSpPr>
        <dsp:cNvPr id="0" name=""/>
        <dsp:cNvSpPr/>
      </dsp:nvSpPr>
      <dsp:spPr>
        <a:xfrm>
          <a:off x="1106624" y="3594825"/>
          <a:ext cx="4152702" cy="95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01" tIns="101401" rIns="101401" bIns="101401" numCol="1" spcCol="1270" anchor="ctr" anchorCtr="0">
          <a:noAutofit/>
        </a:bodyPr>
        <a:lstStyle/>
        <a:p>
          <a:pPr marL="0" lvl="0" indent="0" algn="l" defTabSz="711200">
            <a:lnSpc>
              <a:spcPct val="100000"/>
            </a:lnSpc>
            <a:spcBef>
              <a:spcPct val="0"/>
            </a:spcBef>
            <a:spcAft>
              <a:spcPct val="35000"/>
            </a:spcAft>
            <a:buNone/>
          </a:pPr>
          <a:r>
            <a:rPr lang="en-US" sz="1600" b="0" i="0" u="none" strike="noStrike" kern="1200" cap="none" dirty="0">
              <a:latin typeface="Calibri"/>
              <a:ea typeface="Calibri"/>
              <a:cs typeface="Calibri"/>
              <a:sym typeface="Calibri"/>
            </a:rPr>
            <a:t>Work  on International production projects. </a:t>
          </a:r>
          <a:endParaRPr lang="en-US" sz="1600" kern="1200" dirty="0"/>
        </a:p>
      </dsp:txBody>
      <dsp:txXfrm>
        <a:off x="1106624" y="3594825"/>
        <a:ext cx="4152702" cy="958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DBB96-F202-41ED-8837-D0E5C49EDE3A}">
      <dsp:nvSpPr>
        <dsp:cNvPr id="0" name=""/>
        <dsp:cNvSpPr/>
      </dsp:nvSpPr>
      <dsp:spPr>
        <a:xfrm rot="10800000">
          <a:off x="1063624" y="1270"/>
          <a:ext cx="3687169" cy="842168"/>
        </a:xfrm>
        <a:prstGeom prst="homePlat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6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Calibri"/>
              <a:ea typeface="Calibri"/>
              <a:cs typeface="Calibri"/>
              <a:sym typeface="Calibri"/>
            </a:rPr>
            <a:t>Foundation Training </a:t>
          </a:r>
        </a:p>
        <a:p>
          <a:pPr marL="0" lvl="0" indent="0" algn="l" defTabSz="711200">
            <a:lnSpc>
              <a:spcPct val="90000"/>
            </a:lnSpc>
            <a:spcBef>
              <a:spcPct val="0"/>
            </a:spcBef>
            <a:spcAft>
              <a:spcPct val="35000"/>
            </a:spcAft>
            <a:buNone/>
          </a:pPr>
          <a:r>
            <a:rPr lang="en-US" sz="1600" b="0" i="0" kern="1200" dirty="0">
              <a:latin typeface="Calibri"/>
              <a:ea typeface="Calibri"/>
              <a:cs typeface="Calibri"/>
              <a:sym typeface="Calibri"/>
            </a:rPr>
            <a:t>C# ,SQL,(HTML, CSS Bootstrap) </a:t>
          </a:r>
        </a:p>
        <a:p>
          <a:pPr marL="0" lvl="0" indent="0" algn="l" defTabSz="711200">
            <a:lnSpc>
              <a:spcPct val="90000"/>
            </a:lnSpc>
            <a:spcBef>
              <a:spcPct val="0"/>
            </a:spcBef>
            <a:spcAft>
              <a:spcPct val="35000"/>
            </a:spcAft>
            <a:buNone/>
          </a:pPr>
          <a:r>
            <a:rPr lang="en-US" sz="1600" b="0" i="0" kern="1200" dirty="0">
              <a:latin typeface="Calibri"/>
              <a:ea typeface="Calibri"/>
              <a:cs typeface="Calibri"/>
              <a:sym typeface="Calibri"/>
            </a:rPr>
            <a:t>Java Script</a:t>
          </a:r>
          <a:endParaRPr lang="en-US" sz="1600" kern="1200" dirty="0"/>
        </a:p>
      </dsp:txBody>
      <dsp:txXfrm rot="10800000">
        <a:off x="1274166" y="1270"/>
        <a:ext cx="3476627" cy="842168"/>
      </dsp:txXfrm>
    </dsp:sp>
    <dsp:sp modelId="{34238FD7-69BA-4EF1-9075-9B27EDF6A6BA}">
      <dsp:nvSpPr>
        <dsp:cNvPr id="0" name=""/>
        <dsp:cNvSpPr/>
      </dsp:nvSpPr>
      <dsp:spPr>
        <a:xfrm>
          <a:off x="805716" y="108349"/>
          <a:ext cx="539607" cy="62670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3DCA-4837-40D4-8343-818A3A2D412A}">
      <dsp:nvSpPr>
        <dsp:cNvPr id="0" name=""/>
        <dsp:cNvSpPr/>
      </dsp:nvSpPr>
      <dsp:spPr>
        <a:xfrm rot="10800000">
          <a:off x="1085399" y="1030515"/>
          <a:ext cx="3687169" cy="1039675"/>
        </a:xfrm>
        <a:prstGeom prst="homePlat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60" tIns="60960" rIns="113792" bIns="60960" numCol="1" spcCol="1270" anchor="ctr" anchorCtr="0">
          <a:noAutofit/>
        </a:bodyPr>
        <a:lstStyle/>
        <a:p>
          <a:pPr marL="0" lvl="0" indent="0" algn="just" defTabSz="711200">
            <a:lnSpc>
              <a:spcPct val="90000"/>
            </a:lnSpc>
            <a:spcBef>
              <a:spcPct val="0"/>
            </a:spcBef>
            <a:spcAft>
              <a:spcPct val="35000"/>
            </a:spcAft>
            <a:buNone/>
          </a:pPr>
          <a:r>
            <a:rPr lang="en-US" sz="1600" b="0" i="0" kern="1200" dirty="0">
              <a:latin typeface="Calibri" panose="020F0502020204030204" pitchFamily="34" charset="0"/>
              <a:ea typeface="Calibri" panose="020F0502020204030204" pitchFamily="34" charset="0"/>
              <a:cs typeface="Arial" panose="020B0604020202020204" pitchFamily="34" charset="0"/>
            </a:rPr>
            <a:t>A candidate must pass any  two examinations out of C#, SQL, JavaScript  training courses</a:t>
          </a:r>
          <a:endParaRPr lang="en-US" sz="1600" kern="1200" dirty="0"/>
        </a:p>
      </dsp:txBody>
      <dsp:txXfrm rot="10800000">
        <a:off x="1345318" y="1030515"/>
        <a:ext cx="3427250" cy="1039675"/>
      </dsp:txXfrm>
    </dsp:sp>
    <dsp:sp modelId="{A61609BC-6A05-4E30-BA6E-B2CFA7A0178B}">
      <dsp:nvSpPr>
        <dsp:cNvPr id="0" name=""/>
        <dsp:cNvSpPr/>
      </dsp:nvSpPr>
      <dsp:spPr>
        <a:xfrm>
          <a:off x="772046" y="1236999"/>
          <a:ext cx="626706" cy="62670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1A124-75D3-4B9F-A310-D176ED20D387}">
      <dsp:nvSpPr>
        <dsp:cNvPr id="0" name=""/>
        <dsp:cNvSpPr/>
      </dsp:nvSpPr>
      <dsp:spPr>
        <a:xfrm rot="10800000">
          <a:off x="1085399" y="2257267"/>
          <a:ext cx="3687169" cy="996764"/>
        </a:xfrm>
        <a:prstGeom prst="homePlat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60" tIns="60960" rIns="113792" bIns="60960" numCol="1" spcCol="1270" anchor="ctr" anchorCtr="0">
          <a:noAutofit/>
        </a:bodyPr>
        <a:lstStyle/>
        <a:p>
          <a:pPr marL="0" lvl="0" indent="0" algn="just" defTabSz="711200">
            <a:lnSpc>
              <a:spcPct val="90000"/>
            </a:lnSpc>
            <a:spcBef>
              <a:spcPct val="0"/>
            </a:spcBef>
            <a:spcAft>
              <a:spcPct val="35000"/>
            </a:spcAft>
            <a:buNone/>
          </a:pPr>
          <a:r>
            <a:rPr lang="en-US" sz="1600" b="0" i="0" kern="1200" dirty="0">
              <a:latin typeface="Calibri" panose="020F0502020204030204" pitchFamily="34" charset="0"/>
              <a:cs typeface="Calibri" panose="020F0502020204030204" pitchFamily="34" charset="0"/>
            </a:rPr>
            <a:t>After passing the exam, deserving candidate will qualify for stipend seat ₹6000 and can enroll in one of our professional training </a:t>
          </a:r>
          <a:endParaRPr lang="en-IN" sz="1600" b="0" i="0" kern="1200" dirty="0">
            <a:latin typeface="Calibri" panose="020F0502020204030204" pitchFamily="34" charset="0"/>
            <a:cs typeface="Calibri" panose="020F0502020204030204" pitchFamily="34" charset="0"/>
          </a:endParaRPr>
        </a:p>
      </dsp:txBody>
      <dsp:txXfrm rot="10800000">
        <a:off x="1334590" y="2257267"/>
        <a:ext cx="3437978" cy="996764"/>
      </dsp:txXfrm>
    </dsp:sp>
    <dsp:sp modelId="{FFCA1E81-DF7A-407E-8C29-25E28527449F}">
      <dsp:nvSpPr>
        <dsp:cNvPr id="0" name=""/>
        <dsp:cNvSpPr/>
      </dsp:nvSpPr>
      <dsp:spPr>
        <a:xfrm>
          <a:off x="765629" y="2425456"/>
          <a:ext cx="626706" cy="62670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14A92-B886-46C8-9E43-8475B2E22577}">
      <dsp:nvSpPr>
        <dsp:cNvPr id="0" name=""/>
        <dsp:cNvSpPr/>
      </dsp:nvSpPr>
      <dsp:spPr>
        <a:xfrm rot="10800000">
          <a:off x="990436" y="3441108"/>
          <a:ext cx="3813787" cy="1422066"/>
        </a:xfrm>
        <a:prstGeom prst="homePlat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60" tIns="60960" rIns="113792" bIns="60960" numCol="1" spcCol="1270" anchor="ctr" anchorCtr="0">
          <a:noAutofit/>
        </a:bodyPr>
        <a:lstStyle/>
        <a:p>
          <a:pPr marL="0" lvl="0" indent="0" algn="just" defTabSz="711200">
            <a:lnSpc>
              <a:spcPct val="100000"/>
            </a:lnSpc>
            <a:spcBef>
              <a:spcPct val="0"/>
            </a:spcBef>
            <a:spcAft>
              <a:spcPct val="35000"/>
            </a:spcAft>
            <a:buNone/>
          </a:pPr>
          <a:r>
            <a:rPr lang="en-US" sz="1600" b="0" i="0" kern="1200" dirty="0">
              <a:latin typeface="Calibri" panose="020F0502020204030204" pitchFamily="34" charset="0"/>
              <a:cs typeface="Calibri" panose="020F0502020204030204" pitchFamily="34" charset="0"/>
            </a:rPr>
            <a:t>We will provide stipend based on seats available in a particular technology, </a:t>
          </a:r>
          <a:r>
            <a:rPr lang="en-US" sz="1400" b="0" i="0" kern="1200" dirty="0">
              <a:latin typeface="Calibri" panose="020F0502020204030204" pitchFamily="34" charset="0"/>
              <a:cs typeface="Calibri" panose="020F0502020204030204" pitchFamily="34" charset="0"/>
            </a:rPr>
            <a:t>Students</a:t>
          </a:r>
          <a:r>
            <a:rPr lang="en-US" sz="1600" b="0" i="0" kern="1200" dirty="0">
              <a:latin typeface="Calibri" panose="020F0502020204030204" pitchFamily="34" charset="0"/>
              <a:cs typeface="Calibri" panose="020F0502020204030204" pitchFamily="34" charset="0"/>
            </a:rPr>
            <a:t> can also select Technology of their choice and work on non stipend model</a:t>
          </a:r>
          <a:endParaRPr lang="en-US" sz="1600" kern="1200" dirty="0">
            <a:latin typeface="Calibri" panose="020F0502020204030204" pitchFamily="34" charset="0"/>
            <a:cs typeface="Calibri" panose="020F0502020204030204" pitchFamily="34" charset="0"/>
          </a:endParaRPr>
        </a:p>
      </dsp:txBody>
      <dsp:txXfrm rot="10800000">
        <a:off x="1345952" y="3441108"/>
        <a:ext cx="3458271" cy="1422066"/>
      </dsp:txXfrm>
    </dsp:sp>
    <dsp:sp modelId="{42BF9863-2EAF-49F4-97FF-CC358677A293}">
      <dsp:nvSpPr>
        <dsp:cNvPr id="0" name=""/>
        <dsp:cNvSpPr/>
      </dsp:nvSpPr>
      <dsp:spPr>
        <a:xfrm>
          <a:off x="717047" y="3878490"/>
          <a:ext cx="626706" cy="62670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1F8B4-3E58-4DD8-A553-4F7D43FAA970}">
      <dsp:nvSpPr>
        <dsp:cNvPr id="0" name=""/>
        <dsp:cNvSpPr/>
      </dsp:nvSpPr>
      <dsp:spPr>
        <a:xfrm>
          <a:off x="641768" y="1578665"/>
          <a:ext cx="2561909" cy="223943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You're pursuing a SQL training</a:t>
          </a:r>
        </a:p>
      </dsp:txBody>
      <dsp:txXfrm>
        <a:off x="1282245" y="1914580"/>
        <a:ext cx="1248931" cy="1567601"/>
      </dsp:txXfrm>
    </dsp:sp>
    <dsp:sp modelId="{288CB3DA-716B-4182-8110-432B1CB05530}">
      <dsp:nvSpPr>
        <dsp:cNvPr id="0" name=""/>
        <dsp:cNvSpPr/>
      </dsp:nvSpPr>
      <dsp:spPr>
        <a:xfrm>
          <a:off x="4852" y="2082134"/>
          <a:ext cx="1280954" cy="12809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SQL</a:t>
          </a:r>
        </a:p>
      </dsp:txBody>
      <dsp:txXfrm>
        <a:off x="192443" y="2269725"/>
        <a:ext cx="905772" cy="905772"/>
      </dsp:txXfrm>
    </dsp:sp>
    <dsp:sp modelId="{CF32DA14-CBA7-40D4-AF8D-9CD82D75676C}">
      <dsp:nvSpPr>
        <dsp:cNvPr id="0" name=""/>
        <dsp:cNvSpPr/>
      </dsp:nvSpPr>
      <dsp:spPr>
        <a:xfrm>
          <a:off x="4007835" y="1602896"/>
          <a:ext cx="2561909" cy="223943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 need to attend all the session and tasks &amp; passed out the tests</a:t>
          </a:r>
        </a:p>
      </dsp:txBody>
      <dsp:txXfrm>
        <a:off x="4648313" y="1938811"/>
        <a:ext cx="1248931" cy="1567601"/>
      </dsp:txXfrm>
    </dsp:sp>
    <dsp:sp modelId="{5E76F03C-7F1C-4A10-9951-63C33A58BC52}">
      <dsp:nvSpPr>
        <dsp:cNvPr id="0" name=""/>
        <dsp:cNvSpPr/>
      </dsp:nvSpPr>
      <dsp:spPr>
        <a:xfrm>
          <a:off x="3367358" y="2082134"/>
          <a:ext cx="1280954" cy="12809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Passed</a:t>
          </a:r>
        </a:p>
      </dsp:txBody>
      <dsp:txXfrm>
        <a:off x="3554949" y="2269725"/>
        <a:ext cx="905772" cy="905772"/>
      </dsp:txXfrm>
    </dsp:sp>
    <dsp:sp modelId="{4563BEC4-0485-4953-99D9-035B857013DC}">
      <dsp:nvSpPr>
        <dsp:cNvPr id="0" name=""/>
        <dsp:cNvSpPr/>
      </dsp:nvSpPr>
      <dsp:spPr>
        <a:xfrm>
          <a:off x="7370342" y="1602896"/>
          <a:ext cx="2561909" cy="223943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Then only we allow you for further trainings</a:t>
          </a:r>
        </a:p>
      </dsp:txBody>
      <dsp:txXfrm>
        <a:off x="8010819" y="1938811"/>
        <a:ext cx="1248931" cy="1567601"/>
      </dsp:txXfrm>
    </dsp:sp>
    <dsp:sp modelId="{ED0142A2-4B65-482E-9F70-2FC8CDDE26A2}">
      <dsp:nvSpPr>
        <dsp:cNvPr id="0" name=""/>
        <dsp:cNvSpPr/>
      </dsp:nvSpPr>
      <dsp:spPr>
        <a:xfrm>
          <a:off x="6696739" y="2088231"/>
          <a:ext cx="1280954" cy="12809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a:t>
          </a:r>
        </a:p>
      </dsp:txBody>
      <dsp:txXfrm>
        <a:off x="6884330" y="2275822"/>
        <a:ext cx="905772" cy="905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6E65-D168-4789-A9C0-7F81376BC89F}">
      <dsp:nvSpPr>
        <dsp:cNvPr id="0" name=""/>
        <dsp:cNvSpPr/>
      </dsp:nvSpPr>
      <dsp:spPr>
        <a:xfrm>
          <a:off x="0" y="1776"/>
          <a:ext cx="10436403"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6D2B0D29-F07B-49B8-A041-0CB4985995EB}">
      <dsp:nvSpPr>
        <dsp:cNvPr id="0" name=""/>
        <dsp:cNvSpPr/>
      </dsp:nvSpPr>
      <dsp:spPr>
        <a:xfrm>
          <a:off x="0" y="1776"/>
          <a:ext cx="10436403" cy="78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u="none" strike="noStrike" kern="1200" cap="none" dirty="0">
              <a:latin typeface="Calibri"/>
              <a:ea typeface="Calibri"/>
              <a:cs typeface="Calibri"/>
            </a:rPr>
            <a:t>Students are free to select any technology for their career development</a:t>
          </a:r>
          <a:r>
            <a:rPr lang="en-US" sz="1800" b="0" i="0" kern="1200" dirty="0"/>
            <a:t>.</a:t>
          </a:r>
          <a:endParaRPr lang="en-US" sz="1800" kern="1200" dirty="0"/>
        </a:p>
      </dsp:txBody>
      <dsp:txXfrm>
        <a:off x="0" y="1776"/>
        <a:ext cx="10436403" cy="781719"/>
      </dsp:txXfrm>
    </dsp:sp>
    <dsp:sp modelId="{6BAE8A31-D867-468D-8271-8CD05E7333C3}">
      <dsp:nvSpPr>
        <dsp:cNvPr id="0" name=""/>
        <dsp:cNvSpPr/>
      </dsp:nvSpPr>
      <dsp:spPr>
        <a:xfrm>
          <a:off x="0" y="783495"/>
          <a:ext cx="10436403"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A7B26547-7435-4DD9-B459-DDA32A2EF5A8}">
      <dsp:nvSpPr>
        <dsp:cNvPr id="0" name=""/>
        <dsp:cNvSpPr/>
      </dsp:nvSpPr>
      <dsp:spPr>
        <a:xfrm>
          <a:off x="0" y="787122"/>
          <a:ext cx="10436403" cy="78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u="none" strike="noStrike" kern="1200" cap="none" dirty="0">
              <a:latin typeface="Calibri"/>
              <a:ea typeface="Calibri"/>
              <a:cs typeface="Calibri"/>
            </a:rPr>
            <a:t>We provide stipend assistance based on seat availability in a particular technology. </a:t>
          </a:r>
        </a:p>
      </dsp:txBody>
      <dsp:txXfrm>
        <a:off x="0" y="787122"/>
        <a:ext cx="10436403" cy="781719"/>
      </dsp:txXfrm>
    </dsp:sp>
    <dsp:sp modelId="{9979350D-40E7-463A-8F21-E9727A5D0291}">
      <dsp:nvSpPr>
        <dsp:cNvPr id="0" name=""/>
        <dsp:cNvSpPr/>
      </dsp:nvSpPr>
      <dsp:spPr>
        <a:xfrm>
          <a:off x="0" y="1565215"/>
          <a:ext cx="10436403"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3811D8C-5319-4A46-B5E0-1DB467530627}">
      <dsp:nvSpPr>
        <dsp:cNvPr id="0" name=""/>
        <dsp:cNvSpPr/>
      </dsp:nvSpPr>
      <dsp:spPr>
        <a:xfrm>
          <a:off x="0" y="1565215"/>
          <a:ext cx="10426211" cy="133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u="none" strike="noStrike" kern="1200" cap="none" dirty="0">
              <a:latin typeface="Calibri"/>
              <a:ea typeface="Calibri"/>
              <a:cs typeface="Calibri"/>
            </a:rPr>
            <a:t>Rs 6000 stipend is provided per month to students who clear internal exams. Generally, students take 2- 4 months to clear the test. The stipend is guaranteed only for 6 months, students are expected to build their careers and vacate the stipend seat for another student after 6 months. </a:t>
          </a:r>
          <a:r>
            <a:rPr lang="en-US" sz="1800" b="1" i="0" u="none" strike="noStrike" kern="1200" cap="none" dirty="0">
              <a:latin typeface="Calibri"/>
              <a:ea typeface="Calibri"/>
              <a:cs typeface="Calibri"/>
            </a:rPr>
            <a:t>Stipend Seat is provided in technology based on availability. Students can also select any technology without a stipend as per their choice.</a:t>
          </a:r>
        </a:p>
      </dsp:txBody>
      <dsp:txXfrm>
        <a:off x="0" y="1565215"/>
        <a:ext cx="10426211" cy="1336904"/>
      </dsp:txXfrm>
    </dsp:sp>
    <dsp:sp modelId="{55C1CD7D-B739-4BED-8B5C-7BF2A5CFEEA3}">
      <dsp:nvSpPr>
        <dsp:cNvPr id="0" name=""/>
        <dsp:cNvSpPr/>
      </dsp:nvSpPr>
      <dsp:spPr>
        <a:xfrm>
          <a:off x="0" y="2902119"/>
          <a:ext cx="10436403"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7483C4F-7C99-49F7-A801-CC81824FB122}">
      <dsp:nvSpPr>
        <dsp:cNvPr id="0" name=""/>
        <dsp:cNvSpPr/>
      </dsp:nvSpPr>
      <dsp:spPr>
        <a:xfrm>
          <a:off x="0" y="2886422"/>
          <a:ext cx="10436403" cy="78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0" i="0" kern="1200" dirty="0"/>
        </a:p>
      </dsp:txBody>
      <dsp:txXfrm>
        <a:off x="0" y="2886422"/>
        <a:ext cx="10436403" cy="781719"/>
      </dsp:txXfrm>
    </dsp:sp>
    <dsp:sp modelId="{F7591ECF-FFF8-4298-B974-BF83B170FAA3}">
      <dsp:nvSpPr>
        <dsp:cNvPr id="0" name=""/>
        <dsp:cNvSpPr/>
      </dsp:nvSpPr>
      <dsp:spPr>
        <a:xfrm>
          <a:off x="0" y="3683838"/>
          <a:ext cx="10436403"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5DB9CF74-EEFD-43A4-82E2-12794B3656C7}">
      <dsp:nvSpPr>
        <dsp:cNvPr id="0" name=""/>
        <dsp:cNvSpPr/>
      </dsp:nvSpPr>
      <dsp:spPr>
        <a:xfrm>
          <a:off x="0" y="3683838"/>
          <a:ext cx="10436403" cy="78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endParaRPr lang="en-IN" sz="3800" kern="1200"/>
        </a:p>
      </dsp:txBody>
      <dsp:txXfrm>
        <a:off x="0" y="3683838"/>
        <a:ext cx="10436403" cy="781719"/>
      </dsp:txXfrm>
    </dsp:sp>
    <dsp:sp modelId="{1A090C1E-01C2-45F3-B3A8-473089AE3ABD}">
      <dsp:nvSpPr>
        <dsp:cNvPr id="0" name=""/>
        <dsp:cNvSpPr/>
      </dsp:nvSpPr>
      <dsp:spPr>
        <a:xfrm>
          <a:off x="0" y="4465558"/>
          <a:ext cx="10436403"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7706E97D-5EA4-4896-AAE2-D966D0FF7FB9}">
      <dsp:nvSpPr>
        <dsp:cNvPr id="0" name=""/>
        <dsp:cNvSpPr/>
      </dsp:nvSpPr>
      <dsp:spPr>
        <a:xfrm>
          <a:off x="0" y="4467334"/>
          <a:ext cx="10436403" cy="78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u="none" strike="noStrike" kern="1200" cap="none" dirty="0">
              <a:latin typeface="Calibri"/>
              <a:ea typeface="Calibri"/>
              <a:cs typeface="Calibri"/>
            </a:rPr>
            <a:t>We believe that best training can be provided on a project-based environment, hence we train students only on technology where we have projects to stimulate the real-life environment.</a:t>
          </a:r>
        </a:p>
        <a:p>
          <a:pPr marL="0" lvl="0" indent="0" algn="l" defTabSz="800100">
            <a:lnSpc>
              <a:spcPct val="90000"/>
            </a:lnSpc>
            <a:spcBef>
              <a:spcPct val="0"/>
            </a:spcBef>
            <a:spcAft>
              <a:spcPct val="35000"/>
            </a:spcAft>
            <a:buNone/>
          </a:pPr>
          <a:endParaRPr lang="en-US" sz="1800" b="0" i="0" u="none" strike="noStrike" kern="1200" cap="none" dirty="0">
            <a:latin typeface="Calibri"/>
            <a:ea typeface="Calibri"/>
            <a:cs typeface="Calibri"/>
          </a:endParaRPr>
        </a:p>
        <a:p>
          <a:pPr marL="0" lvl="0" indent="0" algn="l" defTabSz="800100">
            <a:lnSpc>
              <a:spcPct val="90000"/>
            </a:lnSpc>
            <a:spcBef>
              <a:spcPct val="0"/>
            </a:spcBef>
            <a:spcAft>
              <a:spcPct val="35000"/>
            </a:spcAft>
            <a:buNone/>
          </a:pPr>
          <a:endParaRPr lang="en-US" sz="1800" b="0" i="0" u="none" strike="noStrike" kern="1200" cap="none" dirty="0">
            <a:latin typeface="Calibri"/>
            <a:ea typeface="Calibri"/>
            <a:cs typeface="Calibri"/>
          </a:endParaRPr>
        </a:p>
      </dsp:txBody>
      <dsp:txXfrm>
        <a:off x="0" y="4467334"/>
        <a:ext cx="10436403" cy="781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44E1-5522-48B8-841E-442AE3B1F379}">
      <dsp:nvSpPr>
        <dsp:cNvPr id="0" name=""/>
        <dsp:cNvSpPr/>
      </dsp:nvSpPr>
      <dsp:spPr>
        <a:xfrm rot="10800000">
          <a:off x="1808163" y="1231"/>
          <a:ext cx="6512403" cy="685611"/>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23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https://www.linkedin.com/company/iqra-technology/</a:t>
          </a:r>
        </a:p>
      </dsp:txBody>
      <dsp:txXfrm rot="10800000">
        <a:off x="1979566" y="1231"/>
        <a:ext cx="6341000" cy="685611"/>
      </dsp:txXfrm>
    </dsp:sp>
    <dsp:sp modelId="{C9F1731F-ABB0-4891-8D38-631F9AB69DDA}">
      <dsp:nvSpPr>
        <dsp:cNvPr id="0" name=""/>
        <dsp:cNvSpPr/>
      </dsp:nvSpPr>
      <dsp:spPr>
        <a:xfrm>
          <a:off x="1459105" y="2465"/>
          <a:ext cx="724945" cy="685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7CD88B5-A46F-4987-9685-EF7E077B84C8}">
      <dsp:nvSpPr>
        <dsp:cNvPr id="0" name=""/>
        <dsp:cNvSpPr/>
      </dsp:nvSpPr>
      <dsp:spPr>
        <a:xfrm rot="10800000">
          <a:off x="1811745" y="892449"/>
          <a:ext cx="6512403" cy="685611"/>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23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https://www.facebook.com/iqratechnology/</a:t>
          </a:r>
        </a:p>
      </dsp:txBody>
      <dsp:txXfrm rot="10800000">
        <a:off x="1983148" y="892449"/>
        <a:ext cx="6341000" cy="685611"/>
      </dsp:txXfrm>
    </dsp:sp>
    <dsp:sp modelId="{6F0792EC-EAE9-4A00-AE56-E92BAC89B290}">
      <dsp:nvSpPr>
        <dsp:cNvPr id="0" name=""/>
        <dsp:cNvSpPr/>
      </dsp:nvSpPr>
      <dsp:spPr>
        <a:xfrm>
          <a:off x="1468939" y="892449"/>
          <a:ext cx="685611" cy="6856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7D1D966-880A-4185-A9AF-39240034FB78}">
      <dsp:nvSpPr>
        <dsp:cNvPr id="0" name=""/>
        <dsp:cNvSpPr/>
      </dsp:nvSpPr>
      <dsp:spPr>
        <a:xfrm rot="10800000">
          <a:off x="1811745" y="1782721"/>
          <a:ext cx="6512403" cy="685611"/>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23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https://www.instagram.com/iqra.technology/</a:t>
          </a:r>
        </a:p>
      </dsp:txBody>
      <dsp:txXfrm rot="10800000">
        <a:off x="1983148" y="1782721"/>
        <a:ext cx="6341000" cy="685611"/>
      </dsp:txXfrm>
    </dsp:sp>
    <dsp:sp modelId="{89157013-B958-41B9-8895-B33DA719C4EC}">
      <dsp:nvSpPr>
        <dsp:cNvPr id="0" name=""/>
        <dsp:cNvSpPr/>
      </dsp:nvSpPr>
      <dsp:spPr>
        <a:xfrm>
          <a:off x="1468939" y="1782721"/>
          <a:ext cx="685611" cy="6856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027EB8E-BC73-41C7-99D8-3794D5780C8F}">
      <dsp:nvSpPr>
        <dsp:cNvPr id="0" name=""/>
        <dsp:cNvSpPr/>
      </dsp:nvSpPr>
      <dsp:spPr>
        <a:xfrm rot="10800000">
          <a:off x="1811745" y="2672993"/>
          <a:ext cx="6512403" cy="685611"/>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23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https://twitter.com/technology_iqra</a:t>
          </a:r>
        </a:p>
      </dsp:txBody>
      <dsp:txXfrm rot="10800000">
        <a:off x="1983148" y="2672993"/>
        <a:ext cx="6341000" cy="685611"/>
      </dsp:txXfrm>
    </dsp:sp>
    <dsp:sp modelId="{BCA814CE-AECB-40E0-8AB1-8577761092F2}">
      <dsp:nvSpPr>
        <dsp:cNvPr id="0" name=""/>
        <dsp:cNvSpPr/>
      </dsp:nvSpPr>
      <dsp:spPr>
        <a:xfrm>
          <a:off x="1468939" y="2672993"/>
          <a:ext cx="685611" cy="68561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F5AD9C-1D60-4912-AFB6-60B62771F415}">
      <dsp:nvSpPr>
        <dsp:cNvPr id="0" name=""/>
        <dsp:cNvSpPr/>
      </dsp:nvSpPr>
      <dsp:spPr>
        <a:xfrm rot="10800000">
          <a:off x="1880710" y="3681115"/>
          <a:ext cx="6512403" cy="685611"/>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23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https://www.pinterest.com/iqratechnology/</a:t>
          </a:r>
        </a:p>
      </dsp:txBody>
      <dsp:txXfrm rot="10800000">
        <a:off x="2052113" y="3681115"/>
        <a:ext cx="6341000" cy="685611"/>
      </dsp:txXfrm>
    </dsp:sp>
    <dsp:sp modelId="{33CF4319-BC62-40ED-B634-2B67ED1AF35A}">
      <dsp:nvSpPr>
        <dsp:cNvPr id="0" name=""/>
        <dsp:cNvSpPr/>
      </dsp:nvSpPr>
      <dsp:spPr>
        <a:xfrm>
          <a:off x="1399973" y="3563265"/>
          <a:ext cx="961474" cy="92131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8E4BC44-967A-4BFF-B39C-C98BB6BF16A6}">
      <dsp:nvSpPr>
        <dsp:cNvPr id="0" name=""/>
        <dsp:cNvSpPr/>
      </dsp:nvSpPr>
      <dsp:spPr>
        <a:xfrm rot="10800000">
          <a:off x="1811745" y="4689236"/>
          <a:ext cx="6512403" cy="685611"/>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23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https://www.youtube.com/channel/UCEtiVILXVLSG4QypzlSjMtw</a:t>
          </a:r>
        </a:p>
      </dsp:txBody>
      <dsp:txXfrm rot="10800000">
        <a:off x="1983148" y="4689236"/>
        <a:ext cx="6341000" cy="685611"/>
      </dsp:txXfrm>
    </dsp:sp>
    <dsp:sp modelId="{4C407023-4230-4732-8CEB-F28C5718F5A4}">
      <dsp:nvSpPr>
        <dsp:cNvPr id="0" name=""/>
        <dsp:cNvSpPr/>
      </dsp:nvSpPr>
      <dsp:spPr>
        <a:xfrm>
          <a:off x="1468939" y="4689236"/>
          <a:ext cx="685611" cy="68561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5/26/2023</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5/26/2023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352467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360829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319431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55414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29751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85356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31825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127329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260692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227803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5503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5/26/2023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7631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 id="2147484013" r:id="rId57"/>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44.jpg"/><Relationship Id="rId5" Type="http://schemas.openxmlformats.org/officeDocument/2006/relationships/image" Target="../media/image43.jp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hyperlink" Target="https://tr.wikipedia.org/wiki/Dosya:Solapur_district_blank_map.svg" TargetMode="Externa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gsouto-digitalteacher.blogspot.com/2015/03/education-lets-celebrate-world-poetry.html"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59.jpg"/><Relationship Id="rId5" Type="http://schemas.openxmlformats.org/officeDocument/2006/relationships/hyperlink" Target="mailto:hr@iqratechnology.com" TargetMode="External"/><Relationship Id="rId4" Type="http://schemas.openxmlformats.org/officeDocument/2006/relationships/hyperlink" Target="https://www.pexels.com/photo/photo-of-man-typing-in-front-on-computer-3184346/"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50577"/>
            <a:ext cx="12191999"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2251730" y="5259620"/>
            <a:ext cx="5013960" cy="2408917"/>
          </a:xfrm>
        </p:spPr>
        <p:txBody>
          <a:bodyPr/>
          <a:lstStyle/>
          <a:p>
            <a:r>
              <a:rPr lang="en-IN" sz="4000" i="1" dirty="0">
                <a:solidFill>
                  <a:srgbClr val="404040"/>
                </a:solidFill>
                <a:effectLst/>
                <a:latin typeface="Calibri" panose="020F0502020204030204" pitchFamily="34" charset="0"/>
                <a:ea typeface="Calibri" panose="020F0502020204030204" pitchFamily="34" charset="0"/>
              </a:rPr>
              <a:t>We build Careers</a:t>
            </a:r>
            <a:endParaRPr lang="en-US" dirty="0"/>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a:xfrm>
            <a:off x="7603076" y="2817329"/>
            <a:ext cx="3688080" cy="3735289"/>
          </a:xfrm>
        </p:spPr>
        <p:txBody>
          <a:bodyPr>
            <a:normAutofit fontScale="32500" lnSpcReduction="20000"/>
          </a:bodyPr>
          <a:lstStyle/>
          <a:p>
            <a:r>
              <a:rPr lang="en-US" sz="15000" dirty="0"/>
              <a:t>IT training program by </a:t>
            </a:r>
          </a:p>
          <a:p>
            <a:r>
              <a:rPr lang="en-US" sz="15000" dirty="0">
                <a:solidFill>
                  <a:schemeClr val="tx2">
                    <a:lumMod val="75000"/>
                  </a:schemeClr>
                </a:solidFill>
                <a:latin typeface="Californian FB" panose="0207040306080B030204" pitchFamily="18" charset="0"/>
                <a:cs typeface="AngsanaUPC" panose="020B0502040204020203" pitchFamily="18" charset="-34"/>
              </a:rPr>
              <a:t>Iqra Technology</a:t>
            </a:r>
            <a:br>
              <a:rPr lang="en-US" dirty="0">
                <a:latin typeface="Californian FB" panose="0207040306080B030204" pitchFamily="18" charset="0"/>
                <a:cs typeface="AngsanaUPC" panose="020B0502040204020203" pitchFamily="18" charset="-34"/>
              </a:rPr>
            </a:br>
            <a:endParaRPr lang="en-US" dirty="0">
              <a:latin typeface="Californian FB" panose="0207040306080B030204" pitchFamily="18" charset="0"/>
              <a:cs typeface="AngsanaUPC" panose="020B0502040204020203" pitchFamily="18" charset="-34"/>
            </a:endParaRPr>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a:xfrm>
            <a:off x="1337330" y="5157192"/>
            <a:ext cx="914400" cy="930275"/>
          </a:xfrm>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1</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2345D837-B920-460E-B28F-8FC23CD6EFE0}"/>
              </a:ext>
            </a:extLst>
          </p:cNvPr>
          <p:cNvPicPr/>
          <p:nvPr/>
        </p:nvPicPr>
        <p:blipFill>
          <a:blip r:embed="rId6">
            <a:extLst>
              <a:ext uri="{28A0092B-C50C-407E-A947-70E740481C1C}">
                <a14:useLocalDpi xmlns:a14="http://schemas.microsoft.com/office/drawing/2010/main" val="0"/>
              </a:ext>
            </a:extLst>
          </a:blip>
          <a:stretch>
            <a:fillRect/>
          </a:stretch>
        </p:blipFill>
        <p:spPr>
          <a:xfrm>
            <a:off x="2639616" y="3735047"/>
            <a:ext cx="2664296" cy="1080120"/>
          </a:xfrm>
          <a:prstGeom prst="rect">
            <a:avLst/>
          </a:prstGeom>
        </p:spPr>
      </p:pic>
    </p:spTree>
    <p:extLst>
      <p:ext uri="{BB962C8B-B14F-4D97-AF65-F5344CB8AC3E}">
        <p14:creationId xmlns:p14="http://schemas.microsoft.com/office/powerpoint/2010/main" val="295620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530977" y="648484"/>
            <a:ext cx="10805160" cy="707886"/>
          </a:xfrm>
        </p:spPr>
        <p:txBody>
          <a:bodyPr>
            <a:normAutofit fontScale="90000"/>
          </a:bodyPr>
          <a:lstStyle/>
          <a:p>
            <a:r>
              <a:rPr lang="en-US" dirty="0">
                <a:sym typeface="Calibri"/>
              </a:rPr>
              <a:t>Salesforce Training Path</a:t>
            </a:r>
            <a:br>
              <a:rPr lang="en-US" dirty="0"/>
            </a:br>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7464152" y="1528029"/>
            <a:ext cx="4921450" cy="914490"/>
          </a:xfrm>
        </p:spPr>
        <p:txBody>
          <a:bodyPr/>
          <a:lstStyle/>
          <a:p>
            <a:pPr marL="342900" marR="0" lvl="0" indent="-342900" algn="l" rtl="0">
              <a:lnSpc>
                <a:spcPct val="100000"/>
              </a:lnSpc>
              <a:spcBef>
                <a:spcPts val="0"/>
              </a:spcBef>
              <a:spcAft>
                <a:spcPts val="0"/>
              </a:spcAft>
              <a:buClr>
                <a:srgbClr val="000000"/>
              </a:buClr>
              <a:buSzPts val="1800"/>
              <a:buFont typeface="Noto Sans Symbols"/>
              <a:buChar char="▪"/>
            </a:pPr>
            <a:r>
              <a:rPr lang="en-US" sz="1400" b="0" i="0" u="none" strike="noStrike" cap="none" dirty="0">
                <a:solidFill>
                  <a:schemeClr val="dk1"/>
                </a:solidFill>
                <a:latin typeface="Calibri"/>
                <a:ea typeface="Calibri"/>
                <a:cs typeface="Calibri"/>
                <a:sym typeface="Calibri"/>
              </a:rPr>
              <a:t>SOQL training (Salesforce query language).</a:t>
            </a:r>
            <a:endParaRPr lang="en-US" dirty="0"/>
          </a:p>
          <a:p>
            <a:pPr marL="342900" marR="0" lvl="0" indent="-342900" algn="l" rtl="0">
              <a:lnSpc>
                <a:spcPct val="100000"/>
              </a:lnSpc>
              <a:spcBef>
                <a:spcPts val="0"/>
              </a:spcBef>
              <a:spcAft>
                <a:spcPts val="0"/>
              </a:spcAft>
              <a:buClr>
                <a:srgbClr val="000000"/>
              </a:buClr>
              <a:buSzPts val="1800"/>
              <a:buFont typeface="Noto Sans Symbols"/>
              <a:buChar char="▪"/>
            </a:pPr>
            <a:r>
              <a:rPr lang="en-US" sz="1400" b="0" i="0" u="none" strike="noStrike" cap="none" dirty="0">
                <a:solidFill>
                  <a:schemeClr val="dk1"/>
                </a:solidFill>
                <a:latin typeface="Calibri"/>
                <a:ea typeface="Calibri"/>
                <a:cs typeface="Calibri"/>
                <a:sym typeface="Calibri"/>
              </a:rPr>
              <a:t>Visual page training ( Salesforce forms).</a:t>
            </a:r>
            <a:endParaRPr lang="en-US" dirty="0"/>
          </a:p>
          <a:p>
            <a:pPr marL="342900" marR="0" lvl="0" indent="-342900" algn="l" rtl="0">
              <a:lnSpc>
                <a:spcPct val="100000"/>
              </a:lnSpc>
              <a:spcBef>
                <a:spcPts val="0"/>
              </a:spcBef>
              <a:spcAft>
                <a:spcPts val="0"/>
              </a:spcAft>
              <a:buClr>
                <a:srgbClr val="000000"/>
              </a:buClr>
              <a:buSzPts val="1800"/>
              <a:buFont typeface="Noto Sans Symbols"/>
              <a:buChar char="▪"/>
            </a:pPr>
            <a:r>
              <a:rPr lang="en-US" sz="1400" b="0" i="0" u="none" strike="noStrike" cap="none" dirty="0">
                <a:solidFill>
                  <a:schemeClr val="dk1"/>
                </a:solidFill>
                <a:latin typeface="Calibri"/>
                <a:ea typeface="Calibri"/>
                <a:cs typeface="Calibri"/>
                <a:sym typeface="Calibri"/>
              </a:rPr>
              <a:t>Integration training</a:t>
            </a:r>
            <a:endParaRPr lang="en-US" dirty="0"/>
          </a:p>
          <a:p>
            <a:pPr marL="342900" marR="0" lvl="0" indent="-342900" algn="l" rtl="0">
              <a:lnSpc>
                <a:spcPct val="100000"/>
              </a:lnSpc>
              <a:spcBef>
                <a:spcPts val="0"/>
              </a:spcBef>
              <a:spcAft>
                <a:spcPts val="0"/>
              </a:spcAft>
              <a:buClr>
                <a:srgbClr val="000000"/>
              </a:buClr>
              <a:buSzPts val="1800"/>
              <a:buFont typeface="Noto Sans Symbols"/>
              <a:buChar char="▪"/>
            </a:pPr>
            <a:r>
              <a:rPr lang="en-US" sz="1400" b="0" i="0" u="none" strike="noStrike" cap="none" dirty="0">
                <a:solidFill>
                  <a:schemeClr val="dk1"/>
                </a:solidFill>
                <a:latin typeface="Calibri"/>
                <a:ea typeface="Calibri"/>
                <a:cs typeface="Calibri"/>
                <a:sym typeface="Calibri"/>
              </a:rPr>
              <a:t>Work and practice on real life projects.</a:t>
            </a:r>
            <a:endParaRPr lang="en-US" dirty="0"/>
          </a:p>
          <a:p>
            <a:pPr marL="342900" marR="0" lvl="0" indent="-342900" algn="l" rtl="0">
              <a:lnSpc>
                <a:spcPct val="100000"/>
              </a:lnSpc>
              <a:spcBef>
                <a:spcPts val="0"/>
              </a:spcBef>
              <a:spcAft>
                <a:spcPts val="0"/>
              </a:spcAft>
              <a:buClr>
                <a:srgbClr val="000000"/>
              </a:buClr>
              <a:buSzPts val="1800"/>
              <a:buFont typeface="Noto Sans Symbols"/>
              <a:buChar char="▪"/>
            </a:pPr>
            <a:endParaRPr lang="en-US" dirty="0"/>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a:xfrm>
            <a:off x="628788" y="1696862"/>
            <a:ext cx="4389120" cy="424732"/>
          </a:xfrm>
        </p:spPr>
        <p:txBody>
          <a:bodyPr/>
          <a:lstStyle/>
          <a:p>
            <a:pPr marL="0" marR="0" lvl="0" indent="0" algn="ctr" rtl="0">
              <a:lnSpc>
                <a:spcPct val="100000"/>
              </a:lnSpc>
              <a:spcBef>
                <a:spcPts val="0"/>
              </a:spcBef>
              <a:spcAft>
                <a:spcPts val="0"/>
              </a:spcAft>
              <a:buNone/>
            </a:pPr>
            <a:r>
              <a:rPr lang="en-US" dirty="0">
                <a:sym typeface="Calibri"/>
              </a:rPr>
              <a:t>Salesforce Development Training </a:t>
            </a:r>
          </a:p>
          <a:p>
            <a:pPr marL="0" marR="0" lvl="0" indent="0" algn="ctr" rtl="0">
              <a:lnSpc>
                <a:spcPct val="100000"/>
              </a:lnSpc>
              <a:spcBef>
                <a:spcPts val="0"/>
              </a:spcBef>
              <a:spcAft>
                <a:spcPts val="0"/>
              </a:spcAft>
              <a:buNone/>
            </a:pPr>
            <a:r>
              <a:rPr lang="en-US" dirty="0">
                <a:sym typeface="Calibri"/>
              </a:rPr>
              <a:t>( 9 months) </a:t>
            </a:r>
            <a:endParaRPr lang="en-US" sz="1600" b="1" i="0" u="none" strike="noStrike" cap="none" dirty="0">
              <a:solidFill>
                <a:schemeClr val="lt1"/>
              </a:solidFill>
              <a:latin typeface="Calibri"/>
              <a:ea typeface="Calibri"/>
              <a:cs typeface="Calibri"/>
              <a:sym typeface="Calibri"/>
            </a:endParaRPr>
          </a:p>
          <a:p>
            <a:endParaRPr lang="en-US" dirty="0"/>
          </a:p>
        </p:txBody>
      </p:sp>
      <p:pic>
        <p:nvPicPr>
          <p:cNvPr id="85" name="Picture Placeholder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a:extLst>
              <a:ext uri="{96DAC541-7B7A-43D3-8B79-37D633B846F1}">
                <asvg:svgBlip xmlns:asvg="http://schemas.microsoft.com/office/drawing/2016/SVG/main" r:embed="rId4"/>
              </a:ext>
            </a:extLst>
          </a:blip>
          <a:srcRect l="-28275" t="-29639" r="-28275" b="-29639"/>
          <a:stretch/>
        </p:blipFill>
        <p:spPr>
          <a:xfrm>
            <a:off x="6301541" y="1248683"/>
            <a:ext cx="1094116" cy="1113108"/>
          </a:xfrm>
        </p:spPr>
      </p:pic>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6600056" y="3599221"/>
            <a:ext cx="5392925" cy="914490"/>
          </a:xfrm>
        </p:spPr>
        <p:txBody>
          <a:bodyPr/>
          <a:lstStyle/>
          <a:p>
            <a:pPr marL="342900" indent="-342900">
              <a:lnSpc>
                <a:spcPct val="100000"/>
              </a:lnSpc>
              <a:spcBef>
                <a:spcPts val="0"/>
              </a:spcBef>
              <a:spcAft>
                <a:spcPts val="0"/>
              </a:spcAft>
              <a:buClr>
                <a:srgbClr val="000000"/>
              </a:buClr>
              <a:buSzPts val="1800"/>
              <a:buFont typeface="Noto Sans Symbols"/>
              <a:buChar char="▪"/>
            </a:pPr>
            <a:r>
              <a:rPr lang="en-US" dirty="0">
                <a:latin typeface="Calibri"/>
                <a:ea typeface="Calibri"/>
                <a:cs typeface="Calibri"/>
                <a:sym typeface="Calibri"/>
              </a:rPr>
              <a:t>Salesforce training videos and in-house developed videos. </a:t>
            </a:r>
          </a:p>
          <a:p>
            <a:pPr marL="342900" lvl="0" indent="-342900">
              <a:lnSpc>
                <a:spcPct val="100000"/>
              </a:lnSpc>
              <a:spcBef>
                <a:spcPts val="0"/>
              </a:spcBef>
              <a:spcAft>
                <a:spcPts val="0"/>
              </a:spcAft>
              <a:buClr>
                <a:srgbClr val="000000"/>
              </a:buClr>
              <a:buSzPts val="1800"/>
              <a:buFont typeface="Noto Sans Symbols"/>
              <a:buChar char="▪"/>
            </a:pPr>
            <a:r>
              <a:rPr lang="en-US" dirty="0">
                <a:latin typeface="Calibri"/>
                <a:ea typeface="Calibri"/>
                <a:cs typeface="Calibri"/>
                <a:sym typeface="Calibri"/>
              </a:rPr>
              <a:t>Provide live test cases for practice.</a:t>
            </a:r>
          </a:p>
          <a:p>
            <a:pPr marL="342900" marR="0" lvl="0" indent="-342900" algn="l" rtl="0">
              <a:lnSpc>
                <a:spcPct val="100000"/>
              </a:lnSpc>
              <a:spcBef>
                <a:spcPts val="0"/>
              </a:spcBef>
              <a:spcAft>
                <a:spcPts val="0"/>
              </a:spcAft>
              <a:buClr>
                <a:srgbClr val="000000"/>
              </a:buClr>
              <a:buSzPts val="2000"/>
              <a:buFont typeface="Noto Sans Symbols"/>
              <a:buChar char="▪"/>
            </a:pPr>
            <a:r>
              <a:rPr lang="en-US" sz="1400" b="0" i="0" u="none" strike="noStrike" cap="none" dirty="0">
                <a:latin typeface="Calibri"/>
                <a:ea typeface="Calibri"/>
                <a:cs typeface="Calibri"/>
                <a:sym typeface="Calibri"/>
              </a:rPr>
              <a:t>Learn advance level functions.</a:t>
            </a:r>
            <a:endParaRPr lang="en-US" dirty="0"/>
          </a:p>
          <a:p>
            <a:pPr marL="342900" marR="0" lvl="0" indent="-342900" algn="l" rtl="0">
              <a:lnSpc>
                <a:spcPct val="100000"/>
              </a:lnSpc>
              <a:spcBef>
                <a:spcPts val="0"/>
              </a:spcBef>
              <a:spcAft>
                <a:spcPts val="0"/>
              </a:spcAft>
              <a:buClr>
                <a:srgbClr val="000000"/>
              </a:buClr>
              <a:buSzPts val="2000"/>
              <a:buFont typeface="Noto Sans Symbols"/>
              <a:buChar char="▪"/>
            </a:pPr>
            <a:r>
              <a:rPr lang="en-US" sz="1400" b="0" i="0" u="none" strike="noStrike" cap="none" dirty="0">
                <a:latin typeface="Calibri"/>
                <a:ea typeface="Calibri"/>
                <a:cs typeface="Calibri"/>
                <a:sym typeface="Calibri"/>
              </a:rPr>
              <a:t>Practice and build your admins skills.</a:t>
            </a:r>
          </a:p>
          <a:p>
            <a:pPr marL="342900" indent="-342900">
              <a:lnSpc>
                <a:spcPct val="100000"/>
              </a:lnSpc>
              <a:spcBef>
                <a:spcPts val="0"/>
              </a:spcBef>
              <a:spcAft>
                <a:spcPts val="0"/>
              </a:spcAft>
              <a:buClr>
                <a:srgbClr val="000000"/>
              </a:buClr>
              <a:buSzPts val="2000"/>
              <a:buFont typeface="Noto Sans Symbols"/>
              <a:buChar char="▪"/>
            </a:pPr>
            <a:r>
              <a:rPr lang="en-US" dirty="0">
                <a:latin typeface="Calibri"/>
                <a:ea typeface="Calibri"/>
                <a:cs typeface="Calibri"/>
                <a:sym typeface="Calibri"/>
              </a:rPr>
              <a:t>Work on production ad real life projects.</a:t>
            </a:r>
            <a:endParaRPr lang="en-US" dirty="0"/>
          </a:p>
          <a:p>
            <a:pPr marL="342900" marR="0" lvl="0" indent="-342900" algn="l" rtl="0">
              <a:lnSpc>
                <a:spcPct val="100000"/>
              </a:lnSpc>
              <a:spcBef>
                <a:spcPts val="0"/>
              </a:spcBef>
              <a:spcAft>
                <a:spcPts val="0"/>
              </a:spcAft>
              <a:buClr>
                <a:srgbClr val="000000"/>
              </a:buClr>
              <a:buSzPts val="2000"/>
              <a:buFont typeface="Noto Sans Symbols"/>
              <a:buChar char="▪"/>
            </a:pPr>
            <a:r>
              <a:rPr lang="en-US" sz="1400" b="0" i="0" u="none" strike="noStrike" cap="none" dirty="0">
                <a:latin typeface="Calibri"/>
                <a:ea typeface="Calibri"/>
                <a:cs typeface="Calibri"/>
                <a:sym typeface="Calibri"/>
              </a:rPr>
              <a:t>Prepare for interviews.</a:t>
            </a:r>
          </a:p>
          <a:p>
            <a:pPr marL="342900" indent="-342900">
              <a:lnSpc>
                <a:spcPct val="100000"/>
              </a:lnSpc>
              <a:spcBef>
                <a:spcPts val="0"/>
              </a:spcBef>
              <a:spcAft>
                <a:spcPts val="0"/>
              </a:spcAft>
              <a:buClr>
                <a:srgbClr val="000000"/>
              </a:buClr>
              <a:buSzPts val="2000"/>
              <a:buFont typeface="Noto Sans Symbols"/>
              <a:buChar char="▪"/>
            </a:pPr>
            <a:r>
              <a:rPr lang="en-US" dirty="0">
                <a:latin typeface="Calibri"/>
                <a:cs typeface="Calibri"/>
                <a:sym typeface="Calibri"/>
              </a:rPr>
              <a:t>Salesforce admin certification would cost to students and the rates will be vary in amounts</a:t>
            </a:r>
            <a:endParaRPr lang="en-US" dirty="0">
              <a:latin typeface="Calibri"/>
              <a:cs typeface="Calibri"/>
            </a:endParaRPr>
          </a:p>
          <a:p>
            <a:pPr marL="342900" indent="-342900">
              <a:lnSpc>
                <a:spcPct val="100000"/>
              </a:lnSpc>
              <a:spcBef>
                <a:spcPts val="0"/>
              </a:spcBef>
              <a:spcAft>
                <a:spcPts val="0"/>
              </a:spcAft>
              <a:buClr>
                <a:srgbClr val="000000"/>
              </a:buClr>
              <a:buSzPts val="2000"/>
              <a:buFont typeface="Noto Sans Symbols"/>
              <a:buChar char="▪"/>
            </a:pPr>
            <a:endParaRPr lang="en-US" dirty="0">
              <a:solidFill>
                <a:schemeClr val="dk1"/>
              </a:solidFill>
              <a:latin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endParaRPr lang="en-US" dirty="0">
              <a:solidFill>
                <a:schemeClr val="dk1"/>
              </a:solidFill>
              <a:latin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endParaRPr lang="en-US" dirty="0">
              <a:solidFill>
                <a:schemeClr val="dk1"/>
              </a:solidFill>
              <a:latin typeface="Calibri"/>
              <a:cs typeface="Calibri"/>
              <a:sym typeface="Calibri"/>
            </a:endParaRPr>
          </a:p>
          <a:p>
            <a:endParaRPr lang="en-US" dirty="0"/>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a:xfrm>
            <a:off x="840071" y="3429000"/>
            <a:ext cx="3675152" cy="630414"/>
          </a:xfrm>
        </p:spPr>
        <p:txBody>
          <a:bodyPr/>
          <a:lstStyle/>
          <a:p>
            <a:pPr algn="ctr">
              <a:lnSpc>
                <a:spcPct val="100000"/>
              </a:lnSpc>
              <a:spcBef>
                <a:spcPts val="0"/>
              </a:spcBef>
              <a:spcAft>
                <a:spcPts val="0"/>
              </a:spcAft>
            </a:pPr>
            <a:r>
              <a:rPr lang="en-US" dirty="0">
                <a:sym typeface="Calibri"/>
              </a:rPr>
              <a:t>Salesforce Admin Basic to Advance level </a:t>
            </a:r>
          </a:p>
          <a:p>
            <a:pPr algn="ctr">
              <a:lnSpc>
                <a:spcPct val="100000"/>
              </a:lnSpc>
              <a:spcBef>
                <a:spcPts val="0"/>
              </a:spcBef>
              <a:spcAft>
                <a:spcPts val="0"/>
              </a:spcAft>
            </a:pPr>
            <a:r>
              <a:rPr lang="en-US" dirty="0">
                <a:sym typeface="Calibri"/>
              </a:rPr>
              <a:t>(2 months)</a:t>
            </a:r>
            <a:endParaRPr lang="en-US" dirty="0"/>
          </a:p>
          <a:p>
            <a:pPr lvl="0" algn="l">
              <a:lnSpc>
                <a:spcPct val="100000"/>
              </a:lnSpc>
              <a:spcBef>
                <a:spcPts val="0"/>
              </a:spcBef>
              <a:spcAft>
                <a:spcPts val="0"/>
              </a:spcAft>
            </a:pPr>
            <a:endParaRPr lang="en-US" dirty="0"/>
          </a:p>
          <a:p>
            <a:endParaRPr lang="en-US" dirty="0"/>
          </a:p>
          <a:p>
            <a:endParaRPr lang="en-US" dirty="0"/>
          </a:p>
        </p:txBody>
      </p:sp>
      <p:pic>
        <p:nvPicPr>
          <p:cNvPr id="87" name="Picture Placeholder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5">
            <a:extLst>
              <a:ext uri="{96DAC541-7B7A-43D3-8B79-37D633B846F1}">
                <asvg:svgBlip xmlns:asvg="http://schemas.microsoft.com/office/drawing/2016/SVG/main" r:embed="rId6"/>
              </a:ext>
            </a:extLst>
          </a:blip>
          <a:srcRect l="-24968" t="-26383" r="-24968" b="-26383"/>
          <a:stretch/>
        </p:blipFill>
        <p:spPr>
          <a:xfrm>
            <a:off x="5207425" y="2631099"/>
            <a:ext cx="1094116" cy="1113108"/>
          </a:xfrm>
        </p:spPr>
      </p:pic>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a:xfrm>
            <a:off x="5204481" y="5081222"/>
            <a:ext cx="6514359" cy="1178381"/>
          </a:xfrm>
        </p:spPr>
        <p:txBody>
          <a:bodyPr/>
          <a:lstStyle/>
          <a:p>
            <a:pPr marL="342900" indent="-342900" algn="just">
              <a:lnSpc>
                <a:spcPct val="100000"/>
              </a:lnSpc>
              <a:spcBef>
                <a:spcPts val="0"/>
              </a:spcBef>
              <a:spcAft>
                <a:spcPts val="0"/>
              </a:spcAft>
              <a:buClr>
                <a:srgbClr val="000000"/>
              </a:buClr>
              <a:buSzPts val="2000"/>
              <a:buFont typeface="Wingdings" panose="05000000000000000000" pitchFamily="2" charset="2"/>
              <a:buChar char="§"/>
            </a:pPr>
            <a:r>
              <a:rPr lang="en-US" dirty="0">
                <a:solidFill>
                  <a:schemeClr val="dk1"/>
                </a:solidFill>
                <a:latin typeface="Calibri"/>
                <a:cs typeface="Calibri"/>
              </a:rPr>
              <a:t>JavaScript course will help you to learn basics to advanced concepts.</a:t>
            </a:r>
          </a:p>
          <a:p>
            <a:pPr marL="342900" indent="-342900" algn="just">
              <a:lnSpc>
                <a:spcPct val="100000"/>
              </a:lnSpc>
              <a:spcBef>
                <a:spcPts val="0"/>
              </a:spcBef>
              <a:spcAft>
                <a:spcPts val="0"/>
              </a:spcAft>
              <a:buClr>
                <a:srgbClr val="000000"/>
              </a:buClr>
              <a:buSzPts val="2000"/>
              <a:buFont typeface="Wingdings" panose="05000000000000000000" pitchFamily="2" charset="2"/>
              <a:buChar char="§"/>
            </a:pPr>
            <a:r>
              <a:rPr lang="en-US" dirty="0">
                <a:solidFill>
                  <a:schemeClr val="dk1"/>
                </a:solidFill>
                <a:latin typeface="Calibri"/>
                <a:cs typeface="Calibri"/>
              </a:rPr>
              <a:t>You’ll learn how to write and debug JavaScript code Objects, Functions, and Array, Regex how to use JS to change the CSS styles of HTML 5 elements, deal with HTML 5 forms and take on many more coding tasks.</a:t>
            </a:r>
          </a:p>
          <a:p>
            <a:pPr>
              <a:lnSpc>
                <a:spcPct val="100000"/>
              </a:lnSpc>
              <a:spcBef>
                <a:spcPts val="0"/>
              </a:spcBef>
              <a:spcAft>
                <a:spcPts val="0"/>
              </a:spcAft>
              <a:buClr>
                <a:srgbClr val="000000"/>
              </a:buClr>
              <a:buSzPts val="2000"/>
            </a:pPr>
            <a:endParaRPr lang="en-US" dirty="0">
              <a:solidFill>
                <a:schemeClr val="dk1"/>
              </a:solidFill>
              <a:latin typeface="Calibri"/>
              <a:cs typeface="Calibri"/>
            </a:endParaRPr>
          </a:p>
          <a:p>
            <a:pPr algn="just">
              <a:lnSpc>
                <a:spcPct val="100000"/>
              </a:lnSpc>
              <a:spcBef>
                <a:spcPts val="0"/>
              </a:spcBef>
              <a:spcAft>
                <a:spcPts val="0"/>
              </a:spcAft>
              <a:buClr>
                <a:srgbClr val="000000"/>
              </a:buClr>
              <a:buSzPts val="2000"/>
            </a:pPr>
            <a:r>
              <a:rPr lang="en-US" dirty="0">
                <a:solidFill>
                  <a:srgbClr val="FF0000"/>
                </a:solidFill>
                <a:latin typeface="Calibri"/>
                <a:cs typeface="Calibri"/>
              </a:rPr>
              <a:t>Note :</a:t>
            </a:r>
            <a:r>
              <a:rPr lang="en-US" dirty="0">
                <a:latin typeface="Calibri"/>
                <a:cs typeface="Calibri"/>
              </a:rPr>
              <a:t>There is no job available in the market for an admin with 1 year of experience.  Those who wish to take Salesforce admin training must first complete JavaScript training and pass the test.  Then we can move them on to admin training.</a:t>
            </a:r>
          </a:p>
          <a:p>
            <a:pPr marL="342900" indent="-342900">
              <a:lnSpc>
                <a:spcPct val="100000"/>
              </a:lnSpc>
              <a:spcBef>
                <a:spcPts val="0"/>
              </a:spcBef>
              <a:spcAft>
                <a:spcPts val="0"/>
              </a:spcAft>
              <a:buClr>
                <a:srgbClr val="000000"/>
              </a:buClr>
              <a:buSzPts val="2000"/>
              <a:buFont typeface="Noto Sans Symbols"/>
              <a:buChar char="▪"/>
            </a:pPr>
            <a:endParaRPr lang="en-US" dirty="0">
              <a:solidFill>
                <a:schemeClr val="dk1"/>
              </a:solidFill>
              <a:latin typeface="Calibri"/>
              <a:cs typeface="Calibri"/>
            </a:endParaRPr>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a:xfrm>
            <a:off x="759373" y="4413853"/>
            <a:ext cx="3287688" cy="535520"/>
          </a:xfrm>
        </p:spPr>
        <p:txBody>
          <a:bodyPr/>
          <a:lstStyle/>
          <a:p>
            <a:pPr algn="ctr">
              <a:lnSpc>
                <a:spcPct val="100000"/>
              </a:lnSpc>
              <a:spcBef>
                <a:spcPts val="0"/>
              </a:spcBef>
              <a:spcAft>
                <a:spcPts val="0"/>
              </a:spcAft>
            </a:pPr>
            <a:r>
              <a:rPr lang="en-US" dirty="0">
                <a:solidFill>
                  <a:schemeClr val="accent6">
                    <a:lumMod val="75000"/>
                  </a:schemeClr>
                </a:solidFill>
              </a:rPr>
              <a:t>JavaScript Training</a:t>
            </a:r>
          </a:p>
          <a:p>
            <a:pPr algn="ctr">
              <a:lnSpc>
                <a:spcPct val="100000"/>
              </a:lnSpc>
              <a:spcBef>
                <a:spcPts val="0"/>
              </a:spcBef>
              <a:spcAft>
                <a:spcPts val="0"/>
              </a:spcAft>
            </a:pPr>
            <a:r>
              <a:rPr lang="en-US" dirty="0">
                <a:solidFill>
                  <a:schemeClr val="accent6">
                    <a:lumMod val="75000"/>
                  </a:schemeClr>
                </a:solidFill>
              </a:rPr>
              <a:t> (4 Weeks)</a:t>
            </a:r>
          </a:p>
        </p:txBody>
      </p:sp>
      <p:pic>
        <p:nvPicPr>
          <p:cNvPr id="89" name="Picture Placeholder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7">
            <a:extLst>
              <a:ext uri="{96DAC541-7B7A-43D3-8B79-37D633B846F1}">
                <asvg:svgBlip xmlns:asvg="http://schemas.microsoft.com/office/drawing/2016/SVG/main" r:embed="rId8"/>
              </a:ext>
            </a:extLst>
          </a:blip>
          <a:srcRect l="-18093" t="-19179" r="-18093" b="-19179"/>
          <a:stretch/>
        </p:blipFill>
        <p:spPr>
          <a:xfrm>
            <a:off x="4078713" y="4293097"/>
            <a:ext cx="1094116" cy="1113108"/>
          </a:xfrm>
        </p:spPr>
      </p:pic>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628788" y="2378032"/>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1077447" y="386104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Google Shape;115;p17">
            <a:extLst>
              <a:ext uri="{FF2B5EF4-FFF2-40B4-BE49-F238E27FC236}">
                <a16:creationId xmlns:a16="http://schemas.microsoft.com/office/drawing/2014/main" id="{82E6F5F0-81DA-4AEE-9DE2-5588F7E013F0}"/>
              </a:ext>
            </a:extLst>
          </p:cNvPr>
          <p:cNvPicPr preferRelativeResize="0"/>
          <p:nvPr/>
        </p:nvPicPr>
        <p:blipFill rotWithShape="1">
          <a:blip r:embed="rId9">
            <a:alphaModFix/>
          </a:blip>
          <a:srcRect/>
          <a:stretch/>
        </p:blipFill>
        <p:spPr>
          <a:xfrm>
            <a:off x="8904312" y="116917"/>
            <a:ext cx="1374788" cy="1407041"/>
          </a:xfrm>
          <a:prstGeom prst="rect">
            <a:avLst/>
          </a:prstGeom>
          <a:noFill/>
          <a:ln>
            <a:noFill/>
          </a:ln>
        </p:spPr>
      </p:pic>
    </p:spTree>
    <p:extLst>
      <p:ext uri="{BB962C8B-B14F-4D97-AF65-F5344CB8AC3E}">
        <p14:creationId xmlns:p14="http://schemas.microsoft.com/office/powerpoint/2010/main" val="227517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11</a:t>
            </a:fld>
            <a:endParaRPr lang="en-US"/>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8" name="Google Shape;125;p18">
            <a:extLst>
              <a:ext uri="{FF2B5EF4-FFF2-40B4-BE49-F238E27FC236}">
                <a16:creationId xmlns:a16="http://schemas.microsoft.com/office/drawing/2014/main" id="{308878AD-55AE-4C14-8DC1-3908ADE302DD}"/>
              </a:ext>
            </a:extLst>
          </p:cNvPr>
          <p:cNvSpPr/>
          <p:nvPr/>
        </p:nvSpPr>
        <p:spPr>
          <a:xfrm>
            <a:off x="7443145" y="764889"/>
            <a:ext cx="3734549" cy="1656000"/>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 name="Google Shape;126;p18">
            <a:extLst>
              <a:ext uri="{FF2B5EF4-FFF2-40B4-BE49-F238E27FC236}">
                <a16:creationId xmlns:a16="http://schemas.microsoft.com/office/drawing/2014/main" id="{211CC7B0-ADFE-4A8B-93DE-F6EDA0727572}"/>
              </a:ext>
            </a:extLst>
          </p:cNvPr>
          <p:cNvSpPr/>
          <p:nvPr/>
        </p:nvSpPr>
        <p:spPr>
          <a:xfrm>
            <a:off x="7449694" y="2846076"/>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126;p18">
            <a:extLst>
              <a:ext uri="{FF2B5EF4-FFF2-40B4-BE49-F238E27FC236}">
                <a16:creationId xmlns:a16="http://schemas.microsoft.com/office/drawing/2014/main" id="{AC85C310-AE36-40BE-B478-A728A2B32A92}"/>
              </a:ext>
            </a:extLst>
          </p:cNvPr>
          <p:cNvSpPr/>
          <p:nvPr/>
        </p:nvSpPr>
        <p:spPr>
          <a:xfrm>
            <a:off x="7456245" y="4850371"/>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0A0B5987-DDBA-4DA8-A36F-003BC43D1826}"/>
              </a:ext>
            </a:extLst>
          </p:cNvPr>
          <p:cNvGrpSpPr/>
          <p:nvPr/>
        </p:nvGrpSpPr>
        <p:grpSpPr>
          <a:xfrm rot="13304918">
            <a:off x="6479584" y="1873571"/>
            <a:ext cx="418257" cy="1065395"/>
            <a:chOff x="3877350" y="883634"/>
            <a:chExt cx="373300" cy="311083"/>
          </a:xfrm>
        </p:grpSpPr>
        <p:sp>
          <p:nvSpPr>
            <p:cNvPr id="24" name="Arrow: Right 23">
              <a:extLst>
                <a:ext uri="{FF2B5EF4-FFF2-40B4-BE49-F238E27FC236}">
                  <a16:creationId xmlns:a16="http://schemas.microsoft.com/office/drawing/2014/main" id="{65C6EEDD-C4EC-4C00-B3F2-BEB19AE45BFB}"/>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44031568-1AEE-4C5B-BE0B-27A29A8C218D}"/>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28" name="Group 27">
            <a:extLst>
              <a:ext uri="{FF2B5EF4-FFF2-40B4-BE49-F238E27FC236}">
                <a16:creationId xmlns:a16="http://schemas.microsoft.com/office/drawing/2014/main" id="{3CF9BD47-5B41-4D4E-BCD3-6BC272639E1D}"/>
              </a:ext>
            </a:extLst>
          </p:cNvPr>
          <p:cNvGrpSpPr/>
          <p:nvPr/>
        </p:nvGrpSpPr>
        <p:grpSpPr>
          <a:xfrm rot="16200000">
            <a:off x="6593790" y="3247821"/>
            <a:ext cx="418257" cy="1065395"/>
            <a:chOff x="3877350" y="883634"/>
            <a:chExt cx="373300" cy="311083"/>
          </a:xfrm>
        </p:grpSpPr>
        <p:sp>
          <p:nvSpPr>
            <p:cNvPr id="30" name="Arrow: Right 29">
              <a:extLst>
                <a:ext uri="{FF2B5EF4-FFF2-40B4-BE49-F238E27FC236}">
                  <a16:creationId xmlns:a16="http://schemas.microsoft.com/office/drawing/2014/main" id="{D89D4216-A7BC-4AAC-8F39-FAD70AE06787}"/>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6756325-3EB9-44F2-BEBD-F2324F11CEF3}"/>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33" name="Group 32">
            <a:extLst>
              <a:ext uri="{FF2B5EF4-FFF2-40B4-BE49-F238E27FC236}">
                <a16:creationId xmlns:a16="http://schemas.microsoft.com/office/drawing/2014/main" id="{D546B407-F4CB-4651-BBEF-95C5FA6814CC}"/>
              </a:ext>
            </a:extLst>
          </p:cNvPr>
          <p:cNvGrpSpPr/>
          <p:nvPr/>
        </p:nvGrpSpPr>
        <p:grpSpPr>
          <a:xfrm rot="18863080">
            <a:off x="6593792" y="4607452"/>
            <a:ext cx="418257" cy="1065395"/>
            <a:chOff x="3877350" y="883634"/>
            <a:chExt cx="373300" cy="311083"/>
          </a:xfrm>
        </p:grpSpPr>
        <p:sp>
          <p:nvSpPr>
            <p:cNvPr id="34" name="Arrow: Right 33">
              <a:extLst>
                <a:ext uri="{FF2B5EF4-FFF2-40B4-BE49-F238E27FC236}">
                  <a16:creationId xmlns:a16="http://schemas.microsoft.com/office/drawing/2014/main" id="{36057611-9732-4774-A98D-C8F659E9BC60}"/>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D484FCA-A6C1-48AE-82A0-F027709CD739}"/>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pic>
        <p:nvPicPr>
          <p:cNvPr id="36" name="Google Shape;129;p18">
            <a:extLst>
              <a:ext uri="{FF2B5EF4-FFF2-40B4-BE49-F238E27FC236}">
                <a16:creationId xmlns:a16="http://schemas.microsoft.com/office/drawing/2014/main" id="{A990494E-8BA4-4611-A788-2F71B36026C9}"/>
              </a:ext>
            </a:extLst>
          </p:cNvPr>
          <p:cNvPicPr preferRelativeResize="0"/>
          <p:nvPr/>
        </p:nvPicPr>
        <p:blipFill rotWithShape="1">
          <a:blip r:embed="rId3">
            <a:alphaModFix/>
          </a:blip>
          <a:srcRect/>
          <a:stretch/>
        </p:blipFill>
        <p:spPr>
          <a:xfrm>
            <a:off x="7456245" y="1111225"/>
            <a:ext cx="1243321" cy="1107364"/>
          </a:xfrm>
          <a:prstGeom prst="rect">
            <a:avLst/>
          </a:prstGeom>
          <a:noFill/>
          <a:ln>
            <a:noFill/>
          </a:ln>
        </p:spPr>
      </p:pic>
      <p:pic>
        <p:nvPicPr>
          <p:cNvPr id="37" name="Google Shape;131;p18">
            <a:extLst>
              <a:ext uri="{FF2B5EF4-FFF2-40B4-BE49-F238E27FC236}">
                <a16:creationId xmlns:a16="http://schemas.microsoft.com/office/drawing/2014/main" id="{E37B71C1-7499-47CE-B85D-3C81A0CD4BE5}"/>
              </a:ext>
            </a:extLst>
          </p:cNvPr>
          <p:cNvPicPr preferRelativeResize="0"/>
          <p:nvPr/>
        </p:nvPicPr>
        <p:blipFill rotWithShape="1">
          <a:blip r:embed="rId4">
            <a:alphaModFix/>
          </a:blip>
          <a:srcRect/>
          <a:stretch/>
        </p:blipFill>
        <p:spPr>
          <a:xfrm>
            <a:off x="7437093" y="3092424"/>
            <a:ext cx="1212157" cy="1212157"/>
          </a:xfrm>
          <a:prstGeom prst="rect">
            <a:avLst/>
          </a:prstGeom>
          <a:noFill/>
          <a:ln>
            <a:noFill/>
          </a:ln>
        </p:spPr>
      </p:pic>
      <p:pic>
        <p:nvPicPr>
          <p:cNvPr id="38" name="Google Shape;135;p18">
            <a:extLst>
              <a:ext uri="{FF2B5EF4-FFF2-40B4-BE49-F238E27FC236}">
                <a16:creationId xmlns:a16="http://schemas.microsoft.com/office/drawing/2014/main" id="{5B6771B5-1CC3-4A2E-805C-0993E19DF332}"/>
              </a:ext>
            </a:extLst>
          </p:cNvPr>
          <p:cNvPicPr preferRelativeResize="0"/>
          <p:nvPr/>
        </p:nvPicPr>
        <p:blipFill rotWithShape="1">
          <a:blip r:embed="rId5">
            <a:alphaModFix/>
          </a:blip>
          <a:srcRect/>
          <a:stretch/>
        </p:blipFill>
        <p:spPr>
          <a:xfrm>
            <a:off x="7437093" y="5127665"/>
            <a:ext cx="1323203" cy="1044127"/>
          </a:xfrm>
          <a:prstGeom prst="rect">
            <a:avLst/>
          </a:prstGeom>
          <a:noFill/>
          <a:ln>
            <a:noFill/>
          </a:ln>
        </p:spPr>
      </p:pic>
      <p:sp>
        <p:nvSpPr>
          <p:cNvPr id="41" name="Google Shape;132;p18">
            <a:extLst>
              <a:ext uri="{FF2B5EF4-FFF2-40B4-BE49-F238E27FC236}">
                <a16:creationId xmlns:a16="http://schemas.microsoft.com/office/drawing/2014/main" id="{2B31E6BC-2E4D-4313-B1DB-B5FFFD91FE8F}"/>
              </a:ext>
            </a:extLst>
          </p:cNvPr>
          <p:cNvSpPr txBox="1"/>
          <p:nvPr/>
        </p:nvSpPr>
        <p:spPr>
          <a:xfrm>
            <a:off x="9090991" y="1041114"/>
            <a:ext cx="225212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Pre-requisites</a:t>
            </a:r>
            <a:endParaRPr dirty="0"/>
          </a:p>
        </p:txBody>
      </p:sp>
      <p:sp>
        <p:nvSpPr>
          <p:cNvPr id="42" name="Google Shape;134;p18">
            <a:extLst>
              <a:ext uri="{FF2B5EF4-FFF2-40B4-BE49-F238E27FC236}">
                <a16:creationId xmlns:a16="http://schemas.microsoft.com/office/drawing/2014/main" id="{941EC05C-3180-4443-A2AF-9E18FB27AE5D}"/>
              </a:ext>
            </a:extLst>
          </p:cNvPr>
          <p:cNvSpPr txBox="1"/>
          <p:nvPr/>
        </p:nvSpPr>
        <p:spPr>
          <a:xfrm>
            <a:off x="9020174" y="3220108"/>
            <a:ext cx="1925831" cy="399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Time required</a:t>
            </a:r>
            <a:endParaRPr dirty="0"/>
          </a:p>
        </p:txBody>
      </p:sp>
      <p:sp>
        <p:nvSpPr>
          <p:cNvPr id="43" name="Google Shape;133;p18">
            <a:extLst>
              <a:ext uri="{FF2B5EF4-FFF2-40B4-BE49-F238E27FC236}">
                <a16:creationId xmlns:a16="http://schemas.microsoft.com/office/drawing/2014/main" id="{327E9D8F-711F-484B-9E2C-6738116392D1}"/>
              </a:ext>
            </a:extLst>
          </p:cNvPr>
          <p:cNvSpPr txBox="1"/>
          <p:nvPr/>
        </p:nvSpPr>
        <p:spPr>
          <a:xfrm>
            <a:off x="9020174" y="3429000"/>
            <a:ext cx="2058234" cy="646331"/>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1 </a:t>
            </a:r>
            <a:r>
              <a:rPr lang="en-US" dirty="0">
                <a:solidFill>
                  <a:schemeClr val="lt1"/>
                </a:solidFill>
                <a:latin typeface="Calibri"/>
                <a:ea typeface="Calibri"/>
                <a:cs typeface="Calibri"/>
                <a:sym typeface="Calibri"/>
              </a:rPr>
              <a:t>- </a:t>
            </a:r>
            <a:r>
              <a:rPr lang="en-US" sz="1800" b="0" i="0" u="none" strike="noStrike" cap="none" dirty="0">
                <a:solidFill>
                  <a:schemeClr val="lt1"/>
                </a:solidFill>
                <a:latin typeface="Calibri"/>
                <a:ea typeface="Calibri"/>
                <a:cs typeface="Calibri"/>
                <a:sym typeface="Calibri"/>
              </a:rPr>
              <a:t>2 </a:t>
            </a:r>
            <a:r>
              <a:rPr lang="en-US" dirty="0">
                <a:solidFill>
                  <a:schemeClr val="lt1"/>
                </a:solidFill>
                <a:latin typeface="Calibri"/>
                <a:ea typeface="Calibri"/>
                <a:cs typeface="Calibri"/>
                <a:sym typeface="Calibri"/>
              </a:rPr>
              <a:t>Y</a:t>
            </a:r>
            <a:r>
              <a:rPr lang="en-US" sz="1800" b="0" i="0" u="none" strike="noStrike" cap="none" dirty="0">
                <a:solidFill>
                  <a:schemeClr val="lt1"/>
                </a:solidFill>
                <a:latin typeface="Calibri"/>
                <a:ea typeface="Calibri"/>
                <a:cs typeface="Calibri"/>
                <a:sym typeface="Calibri"/>
              </a:rPr>
              <a:t>ears</a:t>
            </a:r>
            <a:endParaRPr dirty="0"/>
          </a:p>
        </p:txBody>
      </p:sp>
      <p:sp>
        <p:nvSpPr>
          <p:cNvPr id="44" name="Google Shape;137;p18">
            <a:extLst>
              <a:ext uri="{FF2B5EF4-FFF2-40B4-BE49-F238E27FC236}">
                <a16:creationId xmlns:a16="http://schemas.microsoft.com/office/drawing/2014/main" id="{20FFAEE8-B4DD-4B93-80F3-5E6D3478B683}"/>
              </a:ext>
            </a:extLst>
          </p:cNvPr>
          <p:cNvSpPr txBox="1"/>
          <p:nvPr/>
        </p:nvSpPr>
        <p:spPr>
          <a:xfrm>
            <a:off x="9013389" y="5096804"/>
            <a:ext cx="21536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Market Salary</a:t>
            </a:r>
            <a:endParaRPr dirty="0"/>
          </a:p>
        </p:txBody>
      </p:sp>
      <p:sp>
        <p:nvSpPr>
          <p:cNvPr id="45" name="Google Shape;136;p18">
            <a:extLst>
              <a:ext uri="{FF2B5EF4-FFF2-40B4-BE49-F238E27FC236}">
                <a16:creationId xmlns:a16="http://schemas.microsoft.com/office/drawing/2014/main" id="{D4DE534C-C912-42AB-B53F-BFC20F439622}"/>
              </a:ext>
            </a:extLst>
          </p:cNvPr>
          <p:cNvSpPr txBox="1"/>
          <p:nvPr/>
        </p:nvSpPr>
        <p:spPr>
          <a:xfrm>
            <a:off x="9006747" y="5556732"/>
            <a:ext cx="2407534"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Above 4 lakhs</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/annum</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p:txBody>
      </p:sp>
      <p:sp>
        <p:nvSpPr>
          <p:cNvPr id="47" name="Google Shape;124;p18">
            <a:extLst>
              <a:ext uri="{FF2B5EF4-FFF2-40B4-BE49-F238E27FC236}">
                <a16:creationId xmlns:a16="http://schemas.microsoft.com/office/drawing/2014/main" id="{8485EBEA-C1DE-486D-A178-78A64C3A4FC7}"/>
              </a:ext>
            </a:extLst>
          </p:cNvPr>
          <p:cNvSpPr/>
          <p:nvPr/>
        </p:nvSpPr>
        <p:spPr>
          <a:xfrm>
            <a:off x="488159" y="1601840"/>
            <a:ext cx="5607841" cy="4074828"/>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 name="Google Shape;163;p20">
            <a:extLst>
              <a:ext uri="{FF2B5EF4-FFF2-40B4-BE49-F238E27FC236}">
                <a16:creationId xmlns:a16="http://schemas.microsoft.com/office/drawing/2014/main" id="{0E796E0E-8902-456E-9892-6C9268DEF2F9}"/>
              </a:ext>
            </a:extLst>
          </p:cNvPr>
          <p:cNvSpPr txBox="1"/>
          <p:nvPr/>
        </p:nvSpPr>
        <p:spPr>
          <a:xfrm>
            <a:off x="1102065" y="2238651"/>
            <a:ext cx="4733656" cy="341627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8F8F8"/>
              </a:buClr>
              <a:buSzPts val="1800"/>
              <a:buFont typeface="Noto Sans Symbols"/>
              <a:buChar char="▪"/>
            </a:pPr>
            <a:r>
              <a:rPr lang="en-US" sz="1800" b="0" i="0" u="none" strike="noStrike" cap="none" dirty="0">
                <a:solidFill>
                  <a:schemeClr val="lt1"/>
                </a:solidFill>
                <a:latin typeface="Calibri"/>
                <a:ea typeface="Calibri"/>
                <a:cs typeface="Calibri"/>
                <a:sym typeface="Calibri"/>
              </a:rPr>
              <a:t>One of the best CRM software.</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Its available on cloud and on premises version.</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Easy to learn as it is based on common set of technical skills like SQL, C#, HTML,CSS, JavaScript. </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If students learn these technical skills can use their skills in other technologies like </a:t>
            </a:r>
            <a:r>
              <a:rPr lang="en-US" sz="1800" b="0" i="0" u="none" strike="noStrike" cap="none" dirty="0" err="1">
                <a:solidFill>
                  <a:schemeClr val="lt1"/>
                </a:solidFill>
                <a:latin typeface="Calibri"/>
                <a:ea typeface="Calibri"/>
                <a:cs typeface="Calibri"/>
                <a:sym typeface="Calibri"/>
              </a:rPr>
              <a:t>ASP.Net</a:t>
            </a:r>
            <a:r>
              <a:rPr lang="en-US" sz="1800" b="0" i="0" u="none" strike="noStrike" cap="none" dirty="0">
                <a:solidFill>
                  <a:schemeClr val="lt1"/>
                </a:solidFill>
                <a:latin typeface="Calibri"/>
                <a:ea typeface="Calibri"/>
                <a:cs typeface="Calibri"/>
                <a:sym typeface="Calibri"/>
              </a:rPr>
              <a:t> , Microsoft CRM </a:t>
            </a:r>
            <a:r>
              <a:rPr lang="en-US" sz="1800" b="0" i="0" u="none" strike="noStrike" cap="none" dirty="0" err="1">
                <a:solidFill>
                  <a:schemeClr val="lt1"/>
                </a:solidFill>
                <a:latin typeface="Calibri"/>
                <a:ea typeface="Calibri"/>
                <a:cs typeface="Calibri"/>
                <a:sym typeface="Calibri"/>
              </a:rPr>
              <a:t>etc</a:t>
            </a:r>
            <a:endParaRPr dirty="0"/>
          </a:p>
        </p:txBody>
      </p:sp>
      <p:sp>
        <p:nvSpPr>
          <p:cNvPr id="31" name="Google Shape;162;p20">
            <a:extLst>
              <a:ext uri="{FF2B5EF4-FFF2-40B4-BE49-F238E27FC236}">
                <a16:creationId xmlns:a16="http://schemas.microsoft.com/office/drawing/2014/main" id="{13336BA5-B5BA-4AE2-A150-BF16C906AFD4}"/>
              </a:ext>
            </a:extLst>
          </p:cNvPr>
          <p:cNvSpPr txBox="1"/>
          <p:nvPr/>
        </p:nvSpPr>
        <p:spPr>
          <a:xfrm>
            <a:off x="693335" y="1838679"/>
            <a:ext cx="5402665" cy="375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Why Microsoft Dynamics is good technology to learn? </a:t>
            </a:r>
            <a:endParaRPr dirty="0"/>
          </a:p>
        </p:txBody>
      </p:sp>
      <p:sp>
        <p:nvSpPr>
          <p:cNvPr id="39" name="Google Shape;174;p20">
            <a:extLst>
              <a:ext uri="{FF2B5EF4-FFF2-40B4-BE49-F238E27FC236}">
                <a16:creationId xmlns:a16="http://schemas.microsoft.com/office/drawing/2014/main" id="{2446C840-24A9-4297-944C-8BF5044E3E7C}"/>
              </a:ext>
            </a:extLst>
          </p:cNvPr>
          <p:cNvSpPr txBox="1"/>
          <p:nvPr/>
        </p:nvSpPr>
        <p:spPr>
          <a:xfrm>
            <a:off x="1879924" y="459385"/>
            <a:ext cx="556977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Microsoft Dynamics CRM is a customer relationship management software package developed by Microsoft.  It helps to develop leads, nurture contacts, track your sales, and keep your customers happy.</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6" name="Google Shape;173;p20">
            <a:extLst>
              <a:ext uri="{FF2B5EF4-FFF2-40B4-BE49-F238E27FC236}">
                <a16:creationId xmlns:a16="http://schemas.microsoft.com/office/drawing/2014/main" id="{882DF090-7E75-406D-AB54-DE38F8AB447F}"/>
              </a:ext>
            </a:extLst>
          </p:cNvPr>
          <p:cNvPicPr preferRelativeResize="0"/>
          <p:nvPr/>
        </p:nvPicPr>
        <p:blipFill rotWithShape="1">
          <a:blip r:embed="rId6">
            <a:alphaModFix/>
          </a:blip>
          <a:srcRect/>
          <a:stretch/>
        </p:blipFill>
        <p:spPr>
          <a:xfrm>
            <a:off x="197071" y="150000"/>
            <a:ext cx="1672634" cy="1025298"/>
          </a:xfrm>
          <a:prstGeom prst="rect">
            <a:avLst/>
          </a:prstGeom>
          <a:noFill/>
          <a:ln>
            <a:noFill/>
          </a:ln>
        </p:spPr>
      </p:pic>
      <p:sp>
        <p:nvSpPr>
          <p:cNvPr id="50" name="Google Shape;165;p20">
            <a:extLst>
              <a:ext uri="{FF2B5EF4-FFF2-40B4-BE49-F238E27FC236}">
                <a16:creationId xmlns:a16="http://schemas.microsoft.com/office/drawing/2014/main" id="{16C3E67F-91EC-490D-9F8C-14D9DB95C5D7}"/>
              </a:ext>
            </a:extLst>
          </p:cNvPr>
          <p:cNvSpPr txBox="1"/>
          <p:nvPr/>
        </p:nvSpPr>
        <p:spPr>
          <a:xfrm>
            <a:off x="8830641" y="1382609"/>
            <a:ext cx="2407534"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Wingdings" panose="05000000000000000000" pitchFamily="2" charset="2"/>
              <a:buChar char="§"/>
            </a:pPr>
            <a:r>
              <a:rPr lang="en-US" sz="1800" b="0" i="0" u="none" strike="noStrike" cap="none" dirty="0">
                <a:solidFill>
                  <a:schemeClr val="lt1"/>
                </a:solidFill>
                <a:latin typeface="Calibri"/>
                <a:ea typeface="Calibri"/>
                <a:cs typeface="Calibri"/>
                <a:sym typeface="Calibri"/>
              </a:rPr>
              <a:t>HTML,CSS,</a:t>
            </a:r>
            <a:endParaRPr dirty="0"/>
          </a:p>
          <a:p>
            <a:pPr marL="285750" marR="0" lvl="0" indent="-285750" algn="l" rtl="0">
              <a:lnSpc>
                <a:spcPct val="100000"/>
              </a:lnSpc>
              <a:spcBef>
                <a:spcPts val="0"/>
              </a:spcBef>
              <a:spcAft>
                <a:spcPts val="0"/>
              </a:spcAft>
              <a:buFont typeface="Wingdings" panose="05000000000000000000" pitchFamily="2" charset="2"/>
              <a:buChar char="§"/>
            </a:pPr>
            <a:r>
              <a:rPr lang="en-US" sz="1800" b="0" i="0" u="none" strike="noStrike" cap="none" dirty="0">
                <a:solidFill>
                  <a:schemeClr val="lt1"/>
                </a:solidFill>
                <a:latin typeface="Calibri"/>
                <a:ea typeface="Calibri"/>
                <a:cs typeface="Calibri"/>
                <a:sym typeface="Calibri"/>
              </a:rPr>
              <a:t>JavaScript ,SQL</a:t>
            </a:r>
            <a:endParaRPr dirty="0"/>
          </a:p>
        </p:txBody>
      </p:sp>
    </p:spTree>
    <p:extLst>
      <p:ext uri="{BB962C8B-B14F-4D97-AF65-F5344CB8AC3E}">
        <p14:creationId xmlns:p14="http://schemas.microsoft.com/office/powerpoint/2010/main" val="140146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12</a:t>
            </a:fld>
            <a:endParaRPr lang="en-US"/>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8" name="Google Shape;125;p18">
            <a:extLst>
              <a:ext uri="{FF2B5EF4-FFF2-40B4-BE49-F238E27FC236}">
                <a16:creationId xmlns:a16="http://schemas.microsoft.com/office/drawing/2014/main" id="{308878AD-55AE-4C14-8DC1-3908ADE302DD}"/>
              </a:ext>
            </a:extLst>
          </p:cNvPr>
          <p:cNvSpPr/>
          <p:nvPr/>
        </p:nvSpPr>
        <p:spPr>
          <a:xfrm>
            <a:off x="7443145" y="764889"/>
            <a:ext cx="3734549" cy="1656000"/>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 name="Google Shape;126;p18">
            <a:extLst>
              <a:ext uri="{FF2B5EF4-FFF2-40B4-BE49-F238E27FC236}">
                <a16:creationId xmlns:a16="http://schemas.microsoft.com/office/drawing/2014/main" id="{211CC7B0-ADFE-4A8B-93DE-F6EDA0727572}"/>
              </a:ext>
            </a:extLst>
          </p:cNvPr>
          <p:cNvSpPr/>
          <p:nvPr/>
        </p:nvSpPr>
        <p:spPr>
          <a:xfrm>
            <a:off x="7449694" y="2846076"/>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126;p18">
            <a:extLst>
              <a:ext uri="{FF2B5EF4-FFF2-40B4-BE49-F238E27FC236}">
                <a16:creationId xmlns:a16="http://schemas.microsoft.com/office/drawing/2014/main" id="{AC85C310-AE36-40BE-B478-A728A2B32A92}"/>
              </a:ext>
            </a:extLst>
          </p:cNvPr>
          <p:cNvSpPr/>
          <p:nvPr/>
        </p:nvSpPr>
        <p:spPr>
          <a:xfrm>
            <a:off x="7456245" y="4850371"/>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0A0B5987-DDBA-4DA8-A36F-003BC43D1826}"/>
              </a:ext>
            </a:extLst>
          </p:cNvPr>
          <p:cNvGrpSpPr/>
          <p:nvPr/>
        </p:nvGrpSpPr>
        <p:grpSpPr>
          <a:xfrm rot="13304918">
            <a:off x="6479584" y="1873571"/>
            <a:ext cx="418257" cy="1065395"/>
            <a:chOff x="3877350" y="883634"/>
            <a:chExt cx="373300" cy="311083"/>
          </a:xfrm>
        </p:grpSpPr>
        <p:sp>
          <p:nvSpPr>
            <p:cNvPr id="24" name="Arrow: Right 23">
              <a:extLst>
                <a:ext uri="{FF2B5EF4-FFF2-40B4-BE49-F238E27FC236}">
                  <a16:creationId xmlns:a16="http://schemas.microsoft.com/office/drawing/2014/main" id="{65C6EEDD-C4EC-4C00-B3F2-BEB19AE45BFB}"/>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44031568-1AEE-4C5B-BE0B-27A29A8C218D}"/>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28" name="Group 27">
            <a:extLst>
              <a:ext uri="{FF2B5EF4-FFF2-40B4-BE49-F238E27FC236}">
                <a16:creationId xmlns:a16="http://schemas.microsoft.com/office/drawing/2014/main" id="{3CF9BD47-5B41-4D4E-BCD3-6BC272639E1D}"/>
              </a:ext>
            </a:extLst>
          </p:cNvPr>
          <p:cNvGrpSpPr/>
          <p:nvPr/>
        </p:nvGrpSpPr>
        <p:grpSpPr>
          <a:xfrm rot="16200000">
            <a:off x="6593790" y="3247821"/>
            <a:ext cx="418257" cy="1065395"/>
            <a:chOff x="3877350" y="883634"/>
            <a:chExt cx="373300" cy="311083"/>
          </a:xfrm>
        </p:grpSpPr>
        <p:sp>
          <p:nvSpPr>
            <p:cNvPr id="30" name="Arrow: Right 29">
              <a:extLst>
                <a:ext uri="{FF2B5EF4-FFF2-40B4-BE49-F238E27FC236}">
                  <a16:creationId xmlns:a16="http://schemas.microsoft.com/office/drawing/2014/main" id="{D89D4216-A7BC-4AAC-8F39-FAD70AE06787}"/>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6756325-3EB9-44F2-BEBD-F2324F11CEF3}"/>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33" name="Group 32">
            <a:extLst>
              <a:ext uri="{FF2B5EF4-FFF2-40B4-BE49-F238E27FC236}">
                <a16:creationId xmlns:a16="http://schemas.microsoft.com/office/drawing/2014/main" id="{D546B407-F4CB-4651-BBEF-95C5FA6814CC}"/>
              </a:ext>
            </a:extLst>
          </p:cNvPr>
          <p:cNvGrpSpPr/>
          <p:nvPr/>
        </p:nvGrpSpPr>
        <p:grpSpPr>
          <a:xfrm rot="18863080">
            <a:off x="6593792" y="4607452"/>
            <a:ext cx="418257" cy="1065395"/>
            <a:chOff x="3877350" y="883634"/>
            <a:chExt cx="373300" cy="311083"/>
          </a:xfrm>
        </p:grpSpPr>
        <p:sp>
          <p:nvSpPr>
            <p:cNvPr id="34" name="Arrow: Right 33">
              <a:extLst>
                <a:ext uri="{FF2B5EF4-FFF2-40B4-BE49-F238E27FC236}">
                  <a16:creationId xmlns:a16="http://schemas.microsoft.com/office/drawing/2014/main" id="{36057611-9732-4774-A98D-C8F659E9BC60}"/>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D484FCA-A6C1-48AE-82A0-F027709CD739}"/>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pic>
        <p:nvPicPr>
          <p:cNvPr id="36" name="Google Shape;129;p18">
            <a:extLst>
              <a:ext uri="{FF2B5EF4-FFF2-40B4-BE49-F238E27FC236}">
                <a16:creationId xmlns:a16="http://schemas.microsoft.com/office/drawing/2014/main" id="{A990494E-8BA4-4611-A788-2F71B36026C9}"/>
              </a:ext>
            </a:extLst>
          </p:cNvPr>
          <p:cNvPicPr preferRelativeResize="0"/>
          <p:nvPr/>
        </p:nvPicPr>
        <p:blipFill rotWithShape="1">
          <a:blip r:embed="rId3">
            <a:alphaModFix/>
          </a:blip>
          <a:srcRect/>
          <a:stretch/>
        </p:blipFill>
        <p:spPr>
          <a:xfrm>
            <a:off x="7456245" y="1111225"/>
            <a:ext cx="1243321" cy="1107364"/>
          </a:xfrm>
          <a:prstGeom prst="rect">
            <a:avLst/>
          </a:prstGeom>
          <a:noFill/>
          <a:ln>
            <a:noFill/>
          </a:ln>
        </p:spPr>
      </p:pic>
      <p:pic>
        <p:nvPicPr>
          <p:cNvPr id="37" name="Google Shape;131;p18">
            <a:extLst>
              <a:ext uri="{FF2B5EF4-FFF2-40B4-BE49-F238E27FC236}">
                <a16:creationId xmlns:a16="http://schemas.microsoft.com/office/drawing/2014/main" id="{E37B71C1-7499-47CE-B85D-3C81A0CD4BE5}"/>
              </a:ext>
            </a:extLst>
          </p:cNvPr>
          <p:cNvPicPr preferRelativeResize="0"/>
          <p:nvPr/>
        </p:nvPicPr>
        <p:blipFill rotWithShape="1">
          <a:blip r:embed="rId4">
            <a:alphaModFix/>
          </a:blip>
          <a:srcRect/>
          <a:stretch/>
        </p:blipFill>
        <p:spPr>
          <a:xfrm>
            <a:off x="7437093" y="3092424"/>
            <a:ext cx="1212157" cy="1212157"/>
          </a:xfrm>
          <a:prstGeom prst="rect">
            <a:avLst/>
          </a:prstGeom>
          <a:noFill/>
          <a:ln>
            <a:noFill/>
          </a:ln>
        </p:spPr>
      </p:pic>
      <p:pic>
        <p:nvPicPr>
          <p:cNvPr id="38" name="Google Shape;135;p18">
            <a:extLst>
              <a:ext uri="{FF2B5EF4-FFF2-40B4-BE49-F238E27FC236}">
                <a16:creationId xmlns:a16="http://schemas.microsoft.com/office/drawing/2014/main" id="{5B6771B5-1CC3-4A2E-805C-0993E19DF332}"/>
              </a:ext>
            </a:extLst>
          </p:cNvPr>
          <p:cNvPicPr preferRelativeResize="0"/>
          <p:nvPr/>
        </p:nvPicPr>
        <p:blipFill rotWithShape="1">
          <a:blip r:embed="rId5">
            <a:alphaModFix/>
          </a:blip>
          <a:srcRect/>
          <a:stretch/>
        </p:blipFill>
        <p:spPr>
          <a:xfrm>
            <a:off x="7437093" y="5127665"/>
            <a:ext cx="1323203" cy="1044127"/>
          </a:xfrm>
          <a:prstGeom prst="rect">
            <a:avLst/>
          </a:prstGeom>
          <a:noFill/>
          <a:ln>
            <a:noFill/>
          </a:ln>
        </p:spPr>
      </p:pic>
      <p:sp>
        <p:nvSpPr>
          <p:cNvPr id="41" name="Google Shape;132;p18">
            <a:extLst>
              <a:ext uri="{FF2B5EF4-FFF2-40B4-BE49-F238E27FC236}">
                <a16:creationId xmlns:a16="http://schemas.microsoft.com/office/drawing/2014/main" id="{2B31E6BC-2E4D-4313-B1DB-B5FFFD91FE8F}"/>
              </a:ext>
            </a:extLst>
          </p:cNvPr>
          <p:cNvSpPr txBox="1"/>
          <p:nvPr/>
        </p:nvSpPr>
        <p:spPr>
          <a:xfrm>
            <a:off x="9033543" y="1041114"/>
            <a:ext cx="2309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Pre-requisites</a:t>
            </a:r>
            <a:endParaRPr dirty="0"/>
          </a:p>
        </p:txBody>
      </p:sp>
      <p:sp>
        <p:nvSpPr>
          <p:cNvPr id="42" name="Google Shape;134;p18">
            <a:extLst>
              <a:ext uri="{FF2B5EF4-FFF2-40B4-BE49-F238E27FC236}">
                <a16:creationId xmlns:a16="http://schemas.microsoft.com/office/drawing/2014/main" id="{941EC05C-3180-4443-A2AF-9E18FB27AE5D}"/>
              </a:ext>
            </a:extLst>
          </p:cNvPr>
          <p:cNvSpPr txBox="1"/>
          <p:nvPr/>
        </p:nvSpPr>
        <p:spPr>
          <a:xfrm>
            <a:off x="9020174" y="3220108"/>
            <a:ext cx="1925831" cy="399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Time required</a:t>
            </a:r>
            <a:endParaRPr dirty="0"/>
          </a:p>
        </p:txBody>
      </p:sp>
      <p:sp>
        <p:nvSpPr>
          <p:cNvPr id="43" name="Google Shape;133;p18">
            <a:extLst>
              <a:ext uri="{FF2B5EF4-FFF2-40B4-BE49-F238E27FC236}">
                <a16:creationId xmlns:a16="http://schemas.microsoft.com/office/drawing/2014/main" id="{327E9D8F-711F-484B-9E2C-6738116392D1}"/>
              </a:ext>
            </a:extLst>
          </p:cNvPr>
          <p:cNvSpPr txBox="1"/>
          <p:nvPr/>
        </p:nvSpPr>
        <p:spPr>
          <a:xfrm>
            <a:off x="9020174" y="3429000"/>
            <a:ext cx="2058234" cy="646331"/>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1 - 2 Years</a:t>
            </a:r>
            <a:endParaRPr dirty="0"/>
          </a:p>
        </p:txBody>
      </p:sp>
      <p:sp>
        <p:nvSpPr>
          <p:cNvPr id="44" name="Google Shape;137;p18">
            <a:extLst>
              <a:ext uri="{FF2B5EF4-FFF2-40B4-BE49-F238E27FC236}">
                <a16:creationId xmlns:a16="http://schemas.microsoft.com/office/drawing/2014/main" id="{20FFAEE8-B4DD-4B93-80F3-5E6D3478B683}"/>
              </a:ext>
            </a:extLst>
          </p:cNvPr>
          <p:cNvSpPr txBox="1"/>
          <p:nvPr/>
        </p:nvSpPr>
        <p:spPr>
          <a:xfrm>
            <a:off x="9013389" y="5096804"/>
            <a:ext cx="21536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Market Salary</a:t>
            </a:r>
            <a:endParaRPr dirty="0"/>
          </a:p>
        </p:txBody>
      </p:sp>
      <p:sp>
        <p:nvSpPr>
          <p:cNvPr id="45" name="Google Shape;136;p18">
            <a:extLst>
              <a:ext uri="{FF2B5EF4-FFF2-40B4-BE49-F238E27FC236}">
                <a16:creationId xmlns:a16="http://schemas.microsoft.com/office/drawing/2014/main" id="{D4DE534C-C912-42AB-B53F-BFC20F439622}"/>
              </a:ext>
            </a:extLst>
          </p:cNvPr>
          <p:cNvSpPr txBox="1"/>
          <p:nvPr/>
        </p:nvSpPr>
        <p:spPr>
          <a:xfrm>
            <a:off x="9006747" y="5556732"/>
            <a:ext cx="2407534"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Above 3.5 lakhs</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/annum</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p:txBody>
      </p:sp>
      <p:sp>
        <p:nvSpPr>
          <p:cNvPr id="47" name="Google Shape;124;p18">
            <a:extLst>
              <a:ext uri="{FF2B5EF4-FFF2-40B4-BE49-F238E27FC236}">
                <a16:creationId xmlns:a16="http://schemas.microsoft.com/office/drawing/2014/main" id="{8485EBEA-C1DE-486D-A178-78A64C3A4FC7}"/>
              </a:ext>
            </a:extLst>
          </p:cNvPr>
          <p:cNvSpPr/>
          <p:nvPr/>
        </p:nvSpPr>
        <p:spPr>
          <a:xfrm>
            <a:off x="488159" y="1601840"/>
            <a:ext cx="5607841" cy="4074828"/>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 name="Google Shape;165;p20">
            <a:extLst>
              <a:ext uri="{FF2B5EF4-FFF2-40B4-BE49-F238E27FC236}">
                <a16:creationId xmlns:a16="http://schemas.microsoft.com/office/drawing/2014/main" id="{16C3E67F-91EC-490D-9F8C-14D9DB95C5D7}"/>
              </a:ext>
            </a:extLst>
          </p:cNvPr>
          <p:cNvSpPr txBox="1"/>
          <p:nvPr/>
        </p:nvSpPr>
        <p:spPr>
          <a:xfrm>
            <a:off x="8830641" y="1382609"/>
            <a:ext cx="2407534"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Wingdings" panose="05000000000000000000" pitchFamily="2" charset="2"/>
              <a:buChar char="§"/>
            </a:pPr>
            <a:r>
              <a:rPr lang="en-US" sz="1800" b="0" i="0" u="none" strike="noStrike" cap="none" dirty="0">
                <a:solidFill>
                  <a:schemeClr val="lt1"/>
                </a:solidFill>
                <a:latin typeface="Calibri"/>
                <a:ea typeface="Calibri"/>
                <a:cs typeface="Calibri"/>
                <a:sym typeface="Calibri"/>
              </a:rPr>
              <a:t>HTML,CSS,C#</a:t>
            </a:r>
            <a:endParaRPr dirty="0"/>
          </a:p>
          <a:p>
            <a:pPr marL="285750" marR="0" lvl="0" indent="-285750" algn="l" rtl="0">
              <a:lnSpc>
                <a:spcPct val="100000"/>
              </a:lnSpc>
              <a:spcBef>
                <a:spcPts val="0"/>
              </a:spcBef>
              <a:spcAft>
                <a:spcPts val="0"/>
              </a:spcAft>
              <a:buFont typeface="Wingdings" panose="05000000000000000000" pitchFamily="2" charset="2"/>
              <a:buChar char="§"/>
            </a:pPr>
            <a:r>
              <a:rPr lang="en-US" sz="1800" b="0" i="0" u="none" strike="noStrike" cap="none" dirty="0">
                <a:solidFill>
                  <a:schemeClr val="lt1"/>
                </a:solidFill>
                <a:latin typeface="Calibri"/>
                <a:ea typeface="Calibri"/>
                <a:cs typeface="Calibri"/>
                <a:sym typeface="Calibri"/>
              </a:rPr>
              <a:t>JavaScript ,SQL</a:t>
            </a:r>
            <a:endParaRPr dirty="0"/>
          </a:p>
        </p:txBody>
      </p:sp>
      <p:sp>
        <p:nvSpPr>
          <p:cNvPr id="40" name="Google Shape;187;p21">
            <a:extLst>
              <a:ext uri="{FF2B5EF4-FFF2-40B4-BE49-F238E27FC236}">
                <a16:creationId xmlns:a16="http://schemas.microsoft.com/office/drawing/2014/main" id="{6E71FAB5-3D1E-44F0-A9AC-B3B4C1F5B67F}"/>
              </a:ext>
            </a:extLst>
          </p:cNvPr>
          <p:cNvSpPr txBox="1"/>
          <p:nvPr/>
        </p:nvSpPr>
        <p:spPr>
          <a:xfrm>
            <a:off x="775792" y="2431568"/>
            <a:ext cx="5194424"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Why SharePoint is good technology to learn?</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Part of Microsoft Technology . </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Provides a platform to wide range of IT technology like web development, Angular etc.</a:t>
            </a:r>
            <a:endParaRPr sz="1800" b="0" i="0" u="none" strike="noStrike" cap="none" dirty="0">
              <a:solidFill>
                <a:schemeClr val="lt1"/>
              </a:solidFill>
              <a:latin typeface="Calibri"/>
              <a:ea typeface="Calibri"/>
              <a:cs typeface="Calibri"/>
              <a:sym typeface="Calibri"/>
            </a:endParaRPr>
          </a:p>
        </p:txBody>
      </p:sp>
      <p:pic>
        <p:nvPicPr>
          <p:cNvPr id="48" name="Google Shape;197;p21">
            <a:extLst>
              <a:ext uri="{FF2B5EF4-FFF2-40B4-BE49-F238E27FC236}">
                <a16:creationId xmlns:a16="http://schemas.microsoft.com/office/drawing/2014/main" id="{5C8A4C61-7364-4EB1-AA13-A6B25CE25D69}"/>
              </a:ext>
            </a:extLst>
          </p:cNvPr>
          <p:cNvPicPr preferRelativeResize="0"/>
          <p:nvPr/>
        </p:nvPicPr>
        <p:blipFill rotWithShape="1">
          <a:blip r:embed="rId6">
            <a:alphaModFix/>
          </a:blip>
          <a:srcRect/>
          <a:stretch/>
        </p:blipFill>
        <p:spPr>
          <a:xfrm>
            <a:off x="456629" y="239033"/>
            <a:ext cx="1362814" cy="1164956"/>
          </a:xfrm>
          <a:prstGeom prst="rect">
            <a:avLst/>
          </a:prstGeom>
          <a:noFill/>
          <a:ln>
            <a:noFill/>
          </a:ln>
        </p:spPr>
      </p:pic>
      <p:sp>
        <p:nvSpPr>
          <p:cNvPr id="49" name="Google Shape;198;p21">
            <a:extLst>
              <a:ext uri="{FF2B5EF4-FFF2-40B4-BE49-F238E27FC236}">
                <a16:creationId xmlns:a16="http://schemas.microsoft.com/office/drawing/2014/main" id="{A4F017DB-CC29-4074-9E2D-8864A7FBB35C}"/>
              </a:ext>
            </a:extLst>
          </p:cNvPr>
          <p:cNvSpPr txBox="1"/>
          <p:nvPr/>
        </p:nvSpPr>
        <p:spPr>
          <a:xfrm>
            <a:off x="1876408" y="230908"/>
            <a:ext cx="556491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Microsoft SharePoint is a browser-based collaboration and document management platform from Microsoft's content management system. It allows groups to set up a centralized, password-protected space for document sharing.</a:t>
            </a:r>
            <a:endParaRPr dirty="0"/>
          </a:p>
        </p:txBody>
      </p:sp>
    </p:spTree>
    <p:extLst>
      <p:ext uri="{BB962C8B-B14F-4D97-AF65-F5344CB8AC3E}">
        <p14:creationId xmlns:p14="http://schemas.microsoft.com/office/powerpoint/2010/main" val="26816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13</a:t>
            </a:fld>
            <a:endParaRPr lang="en-US"/>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8" name="Google Shape;125;p18">
            <a:extLst>
              <a:ext uri="{FF2B5EF4-FFF2-40B4-BE49-F238E27FC236}">
                <a16:creationId xmlns:a16="http://schemas.microsoft.com/office/drawing/2014/main" id="{308878AD-55AE-4C14-8DC1-3908ADE302DD}"/>
              </a:ext>
            </a:extLst>
          </p:cNvPr>
          <p:cNvSpPr/>
          <p:nvPr/>
        </p:nvSpPr>
        <p:spPr>
          <a:xfrm>
            <a:off x="7443145" y="764889"/>
            <a:ext cx="3734549" cy="1656000"/>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 name="Google Shape;126;p18">
            <a:extLst>
              <a:ext uri="{FF2B5EF4-FFF2-40B4-BE49-F238E27FC236}">
                <a16:creationId xmlns:a16="http://schemas.microsoft.com/office/drawing/2014/main" id="{211CC7B0-ADFE-4A8B-93DE-F6EDA0727572}"/>
              </a:ext>
            </a:extLst>
          </p:cNvPr>
          <p:cNvSpPr/>
          <p:nvPr/>
        </p:nvSpPr>
        <p:spPr>
          <a:xfrm>
            <a:off x="7449694" y="2846076"/>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126;p18">
            <a:extLst>
              <a:ext uri="{FF2B5EF4-FFF2-40B4-BE49-F238E27FC236}">
                <a16:creationId xmlns:a16="http://schemas.microsoft.com/office/drawing/2014/main" id="{AC85C310-AE36-40BE-B478-A728A2B32A92}"/>
              </a:ext>
            </a:extLst>
          </p:cNvPr>
          <p:cNvSpPr/>
          <p:nvPr/>
        </p:nvSpPr>
        <p:spPr>
          <a:xfrm>
            <a:off x="7456245" y="4850371"/>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0A0B5987-DDBA-4DA8-A36F-003BC43D1826}"/>
              </a:ext>
            </a:extLst>
          </p:cNvPr>
          <p:cNvGrpSpPr/>
          <p:nvPr/>
        </p:nvGrpSpPr>
        <p:grpSpPr>
          <a:xfrm rot="13304918">
            <a:off x="6479584" y="1873571"/>
            <a:ext cx="418257" cy="1065395"/>
            <a:chOff x="3877350" y="883634"/>
            <a:chExt cx="373300" cy="311083"/>
          </a:xfrm>
        </p:grpSpPr>
        <p:sp>
          <p:nvSpPr>
            <p:cNvPr id="24" name="Arrow: Right 23">
              <a:extLst>
                <a:ext uri="{FF2B5EF4-FFF2-40B4-BE49-F238E27FC236}">
                  <a16:creationId xmlns:a16="http://schemas.microsoft.com/office/drawing/2014/main" id="{65C6EEDD-C4EC-4C00-B3F2-BEB19AE45BFB}"/>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44031568-1AEE-4C5B-BE0B-27A29A8C218D}"/>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28" name="Group 27">
            <a:extLst>
              <a:ext uri="{FF2B5EF4-FFF2-40B4-BE49-F238E27FC236}">
                <a16:creationId xmlns:a16="http://schemas.microsoft.com/office/drawing/2014/main" id="{3CF9BD47-5B41-4D4E-BCD3-6BC272639E1D}"/>
              </a:ext>
            </a:extLst>
          </p:cNvPr>
          <p:cNvGrpSpPr/>
          <p:nvPr/>
        </p:nvGrpSpPr>
        <p:grpSpPr>
          <a:xfrm rot="16200000">
            <a:off x="6593790" y="3247821"/>
            <a:ext cx="418257" cy="1065395"/>
            <a:chOff x="3877350" y="883634"/>
            <a:chExt cx="373300" cy="311083"/>
          </a:xfrm>
        </p:grpSpPr>
        <p:sp>
          <p:nvSpPr>
            <p:cNvPr id="30" name="Arrow: Right 29">
              <a:extLst>
                <a:ext uri="{FF2B5EF4-FFF2-40B4-BE49-F238E27FC236}">
                  <a16:creationId xmlns:a16="http://schemas.microsoft.com/office/drawing/2014/main" id="{D89D4216-A7BC-4AAC-8F39-FAD70AE06787}"/>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6756325-3EB9-44F2-BEBD-F2324F11CEF3}"/>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33" name="Group 32">
            <a:extLst>
              <a:ext uri="{FF2B5EF4-FFF2-40B4-BE49-F238E27FC236}">
                <a16:creationId xmlns:a16="http://schemas.microsoft.com/office/drawing/2014/main" id="{D546B407-F4CB-4651-BBEF-95C5FA6814CC}"/>
              </a:ext>
            </a:extLst>
          </p:cNvPr>
          <p:cNvGrpSpPr/>
          <p:nvPr/>
        </p:nvGrpSpPr>
        <p:grpSpPr>
          <a:xfrm rot="18863080">
            <a:off x="6593792" y="4607452"/>
            <a:ext cx="418257" cy="1065395"/>
            <a:chOff x="3877350" y="883634"/>
            <a:chExt cx="373300" cy="311083"/>
          </a:xfrm>
        </p:grpSpPr>
        <p:sp>
          <p:nvSpPr>
            <p:cNvPr id="34" name="Arrow: Right 33">
              <a:extLst>
                <a:ext uri="{FF2B5EF4-FFF2-40B4-BE49-F238E27FC236}">
                  <a16:creationId xmlns:a16="http://schemas.microsoft.com/office/drawing/2014/main" id="{36057611-9732-4774-A98D-C8F659E9BC60}"/>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D484FCA-A6C1-48AE-82A0-F027709CD739}"/>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pic>
        <p:nvPicPr>
          <p:cNvPr id="36" name="Google Shape;129;p18">
            <a:extLst>
              <a:ext uri="{FF2B5EF4-FFF2-40B4-BE49-F238E27FC236}">
                <a16:creationId xmlns:a16="http://schemas.microsoft.com/office/drawing/2014/main" id="{A990494E-8BA4-4611-A788-2F71B36026C9}"/>
              </a:ext>
            </a:extLst>
          </p:cNvPr>
          <p:cNvPicPr preferRelativeResize="0"/>
          <p:nvPr/>
        </p:nvPicPr>
        <p:blipFill rotWithShape="1">
          <a:blip r:embed="rId3">
            <a:alphaModFix/>
          </a:blip>
          <a:srcRect/>
          <a:stretch/>
        </p:blipFill>
        <p:spPr>
          <a:xfrm>
            <a:off x="7456245" y="1111225"/>
            <a:ext cx="1243321" cy="1107364"/>
          </a:xfrm>
          <a:prstGeom prst="rect">
            <a:avLst/>
          </a:prstGeom>
          <a:noFill/>
          <a:ln>
            <a:noFill/>
          </a:ln>
        </p:spPr>
      </p:pic>
      <p:pic>
        <p:nvPicPr>
          <p:cNvPr id="37" name="Google Shape;131;p18">
            <a:extLst>
              <a:ext uri="{FF2B5EF4-FFF2-40B4-BE49-F238E27FC236}">
                <a16:creationId xmlns:a16="http://schemas.microsoft.com/office/drawing/2014/main" id="{E37B71C1-7499-47CE-B85D-3C81A0CD4BE5}"/>
              </a:ext>
            </a:extLst>
          </p:cNvPr>
          <p:cNvPicPr preferRelativeResize="0"/>
          <p:nvPr/>
        </p:nvPicPr>
        <p:blipFill rotWithShape="1">
          <a:blip r:embed="rId4">
            <a:alphaModFix/>
          </a:blip>
          <a:srcRect/>
          <a:stretch/>
        </p:blipFill>
        <p:spPr>
          <a:xfrm>
            <a:off x="7437093" y="3092424"/>
            <a:ext cx="1212157" cy="1212157"/>
          </a:xfrm>
          <a:prstGeom prst="rect">
            <a:avLst/>
          </a:prstGeom>
          <a:noFill/>
          <a:ln>
            <a:noFill/>
          </a:ln>
        </p:spPr>
      </p:pic>
      <p:pic>
        <p:nvPicPr>
          <p:cNvPr id="38" name="Google Shape;135;p18">
            <a:extLst>
              <a:ext uri="{FF2B5EF4-FFF2-40B4-BE49-F238E27FC236}">
                <a16:creationId xmlns:a16="http://schemas.microsoft.com/office/drawing/2014/main" id="{5B6771B5-1CC3-4A2E-805C-0993E19DF332}"/>
              </a:ext>
            </a:extLst>
          </p:cNvPr>
          <p:cNvPicPr preferRelativeResize="0"/>
          <p:nvPr/>
        </p:nvPicPr>
        <p:blipFill rotWithShape="1">
          <a:blip r:embed="rId5">
            <a:alphaModFix/>
          </a:blip>
          <a:srcRect/>
          <a:stretch/>
        </p:blipFill>
        <p:spPr>
          <a:xfrm>
            <a:off x="7437093" y="5127665"/>
            <a:ext cx="1323203" cy="1044127"/>
          </a:xfrm>
          <a:prstGeom prst="rect">
            <a:avLst/>
          </a:prstGeom>
          <a:noFill/>
          <a:ln>
            <a:noFill/>
          </a:ln>
        </p:spPr>
      </p:pic>
      <p:sp>
        <p:nvSpPr>
          <p:cNvPr id="41" name="Google Shape;132;p18">
            <a:extLst>
              <a:ext uri="{FF2B5EF4-FFF2-40B4-BE49-F238E27FC236}">
                <a16:creationId xmlns:a16="http://schemas.microsoft.com/office/drawing/2014/main" id="{2B31E6BC-2E4D-4313-B1DB-B5FFFD91FE8F}"/>
              </a:ext>
            </a:extLst>
          </p:cNvPr>
          <p:cNvSpPr txBox="1"/>
          <p:nvPr/>
        </p:nvSpPr>
        <p:spPr>
          <a:xfrm>
            <a:off x="9033543" y="1041114"/>
            <a:ext cx="2309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Pre-requisites</a:t>
            </a:r>
            <a:endParaRPr dirty="0"/>
          </a:p>
        </p:txBody>
      </p:sp>
      <p:sp>
        <p:nvSpPr>
          <p:cNvPr id="42" name="Google Shape;134;p18">
            <a:extLst>
              <a:ext uri="{FF2B5EF4-FFF2-40B4-BE49-F238E27FC236}">
                <a16:creationId xmlns:a16="http://schemas.microsoft.com/office/drawing/2014/main" id="{941EC05C-3180-4443-A2AF-9E18FB27AE5D}"/>
              </a:ext>
            </a:extLst>
          </p:cNvPr>
          <p:cNvSpPr txBox="1"/>
          <p:nvPr/>
        </p:nvSpPr>
        <p:spPr>
          <a:xfrm>
            <a:off x="9020174" y="3220108"/>
            <a:ext cx="1925831" cy="399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Time required</a:t>
            </a:r>
            <a:endParaRPr dirty="0"/>
          </a:p>
        </p:txBody>
      </p:sp>
      <p:sp>
        <p:nvSpPr>
          <p:cNvPr id="43" name="Google Shape;133;p18">
            <a:extLst>
              <a:ext uri="{FF2B5EF4-FFF2-40B4-BE49-F238E27FC236}">
                <a16:creationId xmlns:a16="http://schemas.microsoft.com/office/drawing/2014/main" id="{327E9D8F-711F-484B-9E2C-6738116392D1}"/>
              </a:ext>
            </a:extLst>
          </p:cNvPr>
          <p:cNvSpPr txBox="1"/>
          <p:nvPr/>
        </p:nvSpPr>
        <p:spPr>
          <a:xfrm>
            <a:off x="9020174" y="3429000"/>
            <a:ext cx="2058234" cy="646331"/>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1 </a:t>
            </a:r>
            <a:r>
              <a:rPr lang="en-US" dirty="0">
                <a:solidFill>
                  <a:schemeClr val="lt1"/>
                </a:solidFill>
                <a:latin typeface="Calibri"/>
                <a:ea typeface="Calibri"/>
                <a:cs typeface="Calibri"/>
                <a:sym typeface="Calibri"/>
              </a:rPr>
              <a:t>-</a:t>
            </a:r>
            <a:r>
              <a:rPr lang="en-US" sz="1800" b="0" i="0" u="none" strike="noStrike" cap="none" dirty="0">
                <a:solidFill>
                  <a:schemeClr val="lt1"/>
                </a:solidFill>
                <a:latin typeface="Calibri"/>
                <a:ea typeface="Calibri"/>
                <a:cs typeface="Calibri"/>
                <a:sym typeface="Calibri"/>
              </a:rPr>
              <a:t> 2 </a:t>
            </a:r>
            <a:r>
              <a:rPr lang="en-US" dirty="0">
                <a:solidFill>
                  <a:schemeClr val="lt1"/>
                </a:solidFill>
                <a:latin typeface="Calibri"/>
                <a:ea typeface="Calibri"/>
                <a:cs typeface="Calibri"/>
                <a:sym typeface="Calibri"/>
              </a:rPr>
              <a:t>Y</a:t>
            </a:r>
            <a:r>
              <a:rPr lang="en-US" sz="1800" b="0" i="0" u="none" strike="noStrike" cap="none" dirty="0">
                <a:solidFill>
                  <a:schemeClr val="lt1"/>
                </a:solidFill>
                <a:latin typeface="Calibri"/>
                <a:ea typeface="Calibri"/>
                <a:cs typeface="Calibri"/>
                <a:sym typeface="Calibri"/>
              </a:rPr>
              <a:t>ears</a:t>
            </a:r>
            <a:endParaRPr dirty="0"/>
          </a:p>
        </p:txBody>
      </p:sp>
      <p:sp>
        <p:nvSpPr>
          <p:cNvPr id="44" name="Google Shape;137;p18">
            <a:extLst>
              <a:ext uri="{FF2B5EF4-FFF2-40B4-BE49-F238E27FC236}">
                <a16:creationId xmlns:a16="http://schemas.microsoft.com/office/drawing/2014/main" id="{20FFAEE8-B4DD-4B93-80F3-5E6D3478B683}"/>
              </a:ext>
            </a:extLst>
          </p:cNvPr>
          <p:cNvSpPr txBox="1"/>
          <p:nvPr/>
        </p:nvSpPr>
        <p:spPr>
          <a:xfrm>
            <a:off x="9013389" y="5096804"/>
            <a:ext cx="21536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Market Salary</a:t>
            </a:r>
            <a:endParaRPr dirty="0"/>
          </a:p>
        </p:txBody>
      </p:sp>
      <p:sp>
        <p:nvSpPr>
          <p:cNvPr id="45" name="Google Shape;136;p18">
            <a:extLst>
              <a:ext uri="{FF2B5EF4-FFF2-40B4-BE49-F238E27FC236}">
                <a16:creationId xmlns:a16="http://schemas.microsoft.com/office/drawing/2014/main" id="{D4DE534C-C912-42AB-B53F-BFC20F439622}"/>
              </a:ext>
            </a:extLst>
          </p:cNvPr>
          <p:cNvSpPr txBox="1"/>
          <p:nvPr/>
        </p:nvSpPr>
        <p:spPr>
          <a:xfrm>
            <a:off x="9006747" y="5556732"/>
            <a:ext cx="2407534"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Above 3 lakhs</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/annum</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p:txBody>
      </p:sp>
      <p:sp>
        <p:nvSpPr>
          <p:cNvPr id="47" name="Google Shape;124;p18">
            <a:extLst>
              <a:ext uri="{FF2B5EF4-FFF2-40B4-BE49-F238E27FC236}">
                <a16:creationId xmlns:a16="http://schemas.microsoft.com/office/drawing/2014/main" id="{8485EBEA-C1DE-486D-A178-78A64C3A4FC7}"/>
              </a:ext>
            </a:extLst>
          </p:cNvPr>
          <p:cNvSpPr/>
          <p:nvPr/>
        </p:nvSpPr>
        <p:spPr>
          <a:xfrm>
            <a:off x="488159" y="1601840"/>
            <a:ext cx="5607841" cy="4074828"/>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 name="Google Shape;165;p20">
            <a:extLst>
              <a:ext uri="{FF2B5EF4-FFF2-40B4-BE49-F238E27FC236}">
                <a16:creationId xmlns:a16="http://schemas.microsoft.com/office/drawing/2014/main" id="{16C3E67F-91EC-490D-9F8C-14D9DB95C5D7}"/>
              </a:ext>
            </a:extLst>
          </p:cNvPr>
          <p:cNvSpPr txBox="1"/>
          <p:nvPr/>
        </p:nvSpPr>
        <p:spPr>
          <a:xfrm>
            <a:off x="8830641" y="1382609"/>
            <a:ext cx="2407534"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Wingdings" panose="05000000000000000000" pitchFamily="2" charset="2"/>
              <a:buChar char="§"/>
            </a:pPr>
            <a:r>
              <a:rPr lang="en-US" sz="1800" b="0" i="0" u="none" strike="noStrike" cap="none" dirty="0">
                <a:solidFill>
                  <a:schemeClr val="lt1"/>
                </a:solidFill>
                <a:latin typeface="Calibri"/>
                <a:ea typeface="Calibri"/>
                <a:cs typeface="Calibri"/>
                <a:sym typeface="Calibri"/>
              </a:rPr>
              <a:t>  HTML,CSS,</a:t>
            </a:r>
            <a:endParaRPr dirty="0"/>
          </a:p>
          <a:p>
            <a:pPr marL="285750" marR="0" lvl="0" indent="-285750" algn="l" rtl="0">
              <a:lnSpc>
                <a:spcPct val="100000"/>
              </a:lnSpc>
              <a:spcBef>
                <a:spcPts val="0"/>
              </a:spcBef>
              <a:spcAft>
                <a:spcPts val="0"/>
              </a:spcAft>
              <a:buFont typeface="Wingdings" panose="05000000000000000000" pitchFamily="2" charset="2"/>
              <a:buChar char="§"/>
            </a:pPr>
            <a:r>
              <a:rPr lang="en-US" sz="1800" b="0" i="0" u="none" strike="noStrike" cap="none" dirty="0">
                <a:solidFill>
                  <a:schemeClr val="lt1"/>
                </a:solidFill>
                <a:latin typeface="Calibri"/>
                <a:ea typeface="Calibri"/>
                <a:cs typeface="Calibri"/>
                <a:sym typeface="Calibri"/>
              </a:rPr>
              <a:t>  Advance JavaScript </a:t>
            </a:r>
          </a:p>
          <a:p>
            <a:pPr marL="285750" marR="0" lvl="0" indent="-285750" algn="l" rtl="0">
              <a:lnSpc>
                <a:spcPct val="100000"/>
              </a:lnSpc>
              <a:spcBef>
                <a:spcPts val="0"/>
              </a:spcBef>
              <a:spcAft>
                <a:spcPts val="0"/>
              </a:spcAft>
              <a:buFont typeface="Wingdings" panose="05000000000000000000" pitchFamily="2" charset="2"/>
              <a:buChar char="§"/>
            </a:pPr>
            <a:r>
              <a:rPr lang="en-IN" dirty="0">
                <a:solidFill>
                  <a:schemeClr val="bg1"/>
                </a:solidFill>
              </a:rPr>
              <a:t>  SQL</a:t>
            </a:r>
            <a:endParaRPr dirty="0">
              <a:solidFill>
                <a:schemeClr val="bg1"/>
              </a:solidFill>
            </a:endParaRPr>
          </a:p>
        </p:txBody>
      </p:sp>
      <p:sp>
        <p:nvSpPr>
          <p:cNvPr id="40" name="Google Shape;187;p21">
            <a:extLst>
              <a:ext uri="{FF2B5EF4-FFF2-40B4-BE49-F238E27FC236}">
                <a16:creationId xmlns:a16="http://schemas.microsoft.com/office/drawing/2014/main" id="{6E71FAB5-3D1E-44F0-A9AC-B3B4C1F5B67F}"/>
              </a:ext>
            </a:extLst>
          </p:cNvPr>
          <p:cNvSpPr txBox="1"/>
          <p:nvPr/>
        </p:nvSpPr>
        <p:spPr>
          <a:xfrm>
            <a:off x="775792" y="2431568"/>
            <a:ext cx="5194424"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Why Angular is good technology to learn?</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dirty="0">
                <a:solidFill>
                  <a:schemeClr val="lt1"/>
                </a:solidFill>
                <a:latin typeface="Calibri"/>
                <a:ea typeface="Calibri"/>
                <a:cs typeface="Calibri"/>
                <a:sym typeface="Calibri"/>
              </a:rPr>
              <a:t>Angular is a google </a:t>
            </a:r>
            <a:r>
              <a:rPr lang="en-US" sz="1800" b="0" i="0" u="none" strike="noStrike" cap="none" dirty="0">
                <a:solidFill>
                  <a:schemeClr val="lt1"/>
                </a:solidFill>
                <a:latin typeface="Calibri"/>
                <a:ea typeface="Calibri"/>
                <a:cs typeface="Calibri"/>
                <a:sym typeface="Calibri"/>
              </a:rPr>
              <a:t>Technology. </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Provides a platform for a wide range of IT technology like web development, Angular, etc.</a:t>
            </a:r>
            <a:endParaRPr sz="1800" b="0" i="0" u="none" strike="noStrike" cap="none" dirty="0">
              <a:solidFill>
                <a:schemeClr val="lt1"/>
              </a:solidFill>
              <a:latin typeface="Calibri"/>
              <a:ea typeface="Calibri"/>
              <a:cs typeface="Calibri"/>
              <a:sym typeface="Calibri"/>
            </a:endParaRPr>
          </a:p>
        </p:txBody>
      </p:sp>
      <p:sp>
        <p:nvSpPr>
          <p:cNvPr id="29" name="Google Shape;222;p22">
            <a:extLst>
              <a:ext uri="{FF2B5EF4-FFF2-40B4-BE49-F238E27FC236}">
                <a16:creationId xmlns:a16="http://schemas.microsoft.com/office/drawing/2014/main" id="{C183B8F3-6321-4395-88A6-40EBD2DD78D1}"/>
              </a:ext>
            </a:extLst>
          </p:cNvPr>
          <p:cNvSpPr txBox="1"/>
          <p:nvPr/>
        </p:nvSpPr>
        <p:spPr>
          <a:xfrm>
            <a:off x="1919536" y="298404"/>
            <a:ext cx="5947939" cy="954067"/>
          </a:xfrm>
          <a:prstGeom prst="rect">
            <a:avLst/>
          </a:prstGeom>
          <a:noFill/>
          <a:ln>
            <a:noFill/>
          </a:ln>
        </p:spPr>
        <p:txBody>
          <a:bodyPr spcFirstLastPara="1" wrap="square" lIns="91425" tIns="45700" rIns="91425" bIns="45700" anchor="t" anchorCtr="0">
            <a:spAutoFit/>
          </a:bodyPr>
          <a:lstStyle/>
          <a:p>
            <a:pPr lvl="0"/>
            <a:r>
              <a:rPr lang="en-US" sz="1400" dirty="0">
                <a:latin typeface="Calibri" panose="020F0502020204030204" pitchFamily="34" charset="0"/>
                <a:cs typeface="Calibri" panose="020F0502020204030204" pitchFamily="34" charset="0"/>
              </a:rPr>
              <a:t>Angular is a platform and framework for building single-page client applications using HTML and TypeScript. Angular is written in TypeScript. It implements core and optional functionality as a set of TypeScript libraries that you import into your applications.</a:t>
            </a:r>
            <a:endParaRPr sz="1400" dirty="0">
              <a:latin typeface="Calibri" panose="020F0502020204030204" pitchFamily="34" charset="0"/>
              <a:cs typeface="Calibri" panose="020F0502020204030204" pitchFamily="34" charset="0"/>
            </a:endParaRPr>
          </a:p>
        </p:txBody>
      </p:sp>
      <p:pic>
        <p:nvPicPr>
          <p:cNvPr id="31" name="Picture 2" descr="Angular-Logo-PNG-Image - Leometric">
            <a:extLst>
              <a:ext uri="{FF2B5EF4-FFF2-40B4-BE49-F238E27FC236}">
                <a16:creationId xmlns:a16="http://schemas.microsoft.com/office/drawing/2014/main" id="{076DDA0F-3067-4F6C-981B-A47F891039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845" y="-75027"/>
            <a:ext cx="1724922" cy="167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1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14</a:t>
            </a:fld>
            <a:endParaRPr lang="en-US"/>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8" name="Google Shape;125;p18">
            <a:extLst>
              <a:ext uri="{FF2B5EF4-FFF2-40B4-BE49-F238E27FC236}">
                <a16:creationId xmlns:a16="http://schemas.microsoft.com/office/drawing/2014/main" id="{308878AD-55AE-4C14-8DC1-3908ADE302DD}"/>
              </a:ext>
            </a:extLst>
          </p:cNvPr>
          <p:cNvSpPr/>
          <p:nvPr/>
        </p:nvSpPr>
        <p:spPr>
          <a:xfrm>
            <a:off x="7443145" y="764889"/>
            <a:ext cx="3734549" cy="1656000"/>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 name="Google Shape;126;p18">
            <a:extLst>
              <a:ext uri="{FF2B5EF4-FFF2-40B4-BE49-F238E27FC236}">
                <a16:creationId xmlns:a16="http://schemas.microsoft.com/office/drawing/2014/main" id="{211CC7B0-ADFE-4A8B-93DE-F6EDA0727572}"/>
              </a:ext>
            </a:extLst>
          </p:cNvPr>
          <p:cNvSpPr/>
          <p:nvPr/>
        </p:nvSpPr>
        <p:spPr>
          <a:xfrm>
            <a:off x="7449694" y="2846076"/>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126;p18">
            <a:extLst>
              <a:ext uri="{FF2B5EF4-FFF2-40B4-BE49-F238E27FC236}">
                <a16:creationId xmlns:a16="http://schemas.microsoft.com/office/drawing/2014/main" id="{AC85C310-AE36-40BE-B478-A728A2B32A92}"/>
              </a:ext>
            </a:extLst>
          </p:cNvPr>
          <p:cNvSpPr/>
          <p:nvPr/>
        </p:nvSpPr>
        <p:spPr>
          <a:xfrm>
            <a:off x="7456245" y="4850371"/>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0A0B5987-DDBA-4DA8-A36F-003BC43D1826}"/>
              </a:ext>
            </a:extLst>
          </p:cNvPr>
          <p:cNvGrpSpPr/>
          <p:nvPr/>
        </p:nvGrpSpPr>
        <p:grpSpPr>
          <a:xfrm rot="13304918">
            <a:off x="6479584" y="1873571"/>
            <a:ext cx="418257" cy="1065395"/>
            <a:chOff x="3877350" y="883634"/>
            <a:chExt cx="373300" cy="311083"/>
          </a:xfrm>
        </p:grpSpPr>
        <p:sp>
          <p:nvSpPr>
            <p:cNvPr id="24" name="Arrow: Right 23">
              <a:extLst>
                <a:ext uri="{FF2B5EF4-FFF2-40B4-BE49-F238E27FC236}">
                  <a16:creationId xmlns:a16="http://schemas.microsoft.com/office/drawing/2014/main" id="{65C6EEDD-C4EC-4C00-B3F2-BEB19AE45BFB}"/>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44031568-1AEE-4C5B-BE0B-27A29A8C218D}"/>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28" name="Group 27">
            <a:extLst>
              <a:ext uri="{FF2B5EF4-FFF2-40B4-BE49-F238E27FC236}">
                <a16:creationId xmlns:a16="http://schemas.microsoft.com/office/drawing/2014/main" id="{3CF9BD47-5B41-4D4E-BCD3-6BC272639E1D}"/>
              </a:ext>
            </a:extLst>
          </p:cNvPr>
          <p:cNvGrpSpPr/>
          <p:nvPr/>
        </p:nvGrpSpPr>
        <p:grpSpPr>
          <a:xfrm rot="16200000">
            <a:off x="6593790" y="3247821"/>
            <a:ext cx="418257" cy="1065395"/>
            <a:chOff x="3877350" y="883634"/>
            <a:chExt cx="373300" cy="311083"/>
          </a:xfrm>
        </p:grpSpPr>
        <p:sp>
          <p:nvSpPr>
            <p:cNvPr id="30" name="Arrow: Right 29">
              <a:extLst>
                <a:ext uri="{FF2B5EF4-FFF2-40B4-BE49-F238E27FC236}">
                  <a16:creationId xmlns:a16="http://schemas.microsoft.com/office/drawing/2014/main" id="{D89D4216-A7BC-4AAC-8F39-FAD70AE06787}"/>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6756325-3EB9-44F2-BEBD-F2324F11CEF3}"/>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33" name="Group 32">
            <a:extLst>
              <a:ext uri="{FF2B5EF4-FFF2-40B4-BE49-F238E27FC236}">
                <a16:creationId xmlns:a16="http://schemas.microsoft.com/office/drawing/2014/main" id="{D546B407-F4CB-4651-BBEF-95C5FA6814CC}"/>
              </a:ext>
            </a:extLst>
          </p:cNvPr>
          <p:cNvGrpSpPr/>
          <p:nvPr/>
        </p:nvGrpSpPr>
        <p:grpSpPr>
          <a:xfrm rot="18863080">
            <a:off x="6593792" y="4607452"/>
            <a:ext cx="418257" cy="1065395"/>
            <a:chOff x="3877350" y="883634"/>
            <a:chExt cx="373300" cy="311083"/>
          </a:xfrm>
        </p:grpSpPr>
        <p:sp>
          <p:nvSpPr>
            <p:cNvPr id="34" name="Arrow: Right 33">
              <a:extLst>
                <a:ext uri="{FF2B5EF4-FFF2-40B4-BE49-F238E27FC236}">
                  <a16:creationId xmlns:a16="http://schemas.microsoft.com/office/drawing/2014/main" id="{36057611-9732-4774-A98D-C8F659E9BC60}"/>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D484FCA-A6C1-48AE-82A0-F027709CD739}"/>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pic>
        <p:nvPicPr>
          <p:cNvPr id="36" name="Google Shape;129;p18">
            <a:extLst>
              <a:ext uri="{FF2B5EF4-FFF2-40B4-BE49-F238E27FC236}">
                <a16:creationId xmlns:a16="http://schemas.microsoft.com/office/drawing/2014/main" id="{A990494E-8BA4-4611-A788-2F71B36026C9}"/>
              </a:ext>
            </a:extLst>
          </p:cNvPr>
          <p:cNvPicPr preferRelativeResize="0"/>
          <p:nvPr/>
        </p:nvPicPr>
        <p:blipFill rotWithShape="1">
          <a:blip r:embed="rId3">
            <a:alphaModFix/>
          </a:blip>
          <a:srcRect/>
          <a:stretch/>
        </p:blipFill>
        <p:spPr>
          <a:xfrm>
            <a:off x="7456245" y="1111225"/>
            <a:ext cx="1243321" cy="1107364"/>
          </a:xfrm>
          <a:prstGeom prst="rect">
            <a:avLst/>
          </a:prstGeom>
          <a:noFill/>
          <a:ln>
            <a:noFill/>
          </a:ln>
        </p:spPr>
      </p:pic>
      <p:pic>
        <p:nvPicPr>
          <p:cNvPr id="37" name="Google Shape;131;p18">
            <a:extLst>
              <a:ext uri="{FF2B5EF4-FFF2-40B4-BE49-F238E27FC236}">
                <a16:creationId xmlns:a16="http://schemas.microsoft.com/office/drawing/2014/main" id="{E37B71C1-7499-47CE-B85D-3C81A0CD4BE5}"/>
              </a:ext>
            </a:extLst>
          </p:cNvPr>
          <p:cNvPicPr preferRelativeResize="0"/>
          <p:nvPr/>
        </p:nvPicPr>
        <p:blipFill rotWithShape="1">
          <a:blip r:embed="rId4">
            <a:alphaModFix/>
          </a:blip>
          <a:srcRect/>
          <a:stretch/>
        </p:blipFill>
        <p:spPr>
          <a:xfrm>
            <a:off x="7437093" y="3092424"/>
            <a:ext cx="1212157" cy="1212157"/>
          </a:xfrm>
          <a:prstGeom prst="rect">
            <a:avLst/>
          </a:prstGeom>
          <a:noFill/>
          <a:ln>
            <a:noFill/>
          </a:ln>
        </p:spPr>
      </p:pic>
      <p:pic>
        <p:nvPicPr>
          <p:cNvPr id="38" name="Google Shape;135;p18">
            <a:extLst>
              <a:ext uri="{FF2B5EF4-FFF2-40B4-BE49-F238E27FC236}">
                <a16:creationId xmlns:a16="http://schemas.microsoft.com/office/drawing/2014/main" id="{5B6771B5-1CC3-4A2E-805C-0993E19DF332}"/>
              </a:ext>
            </a:extLst>
          </p:cNvPr>
          <p:cNvPicPr preferRelativeResize="0"/>
          <p:nvPr/>
        </p:nvPicPr>
        <p:blipFill rotWithShape="1">
          <a:blip r:embed="rId5">
            <a:alphaModFix/>
          </a:blip>
          <a:srcRect/>
          <a:stretch/>
        </p:blipFill>
        <p:spPr>
          <a:xfrm>
            <a:off x="7437093" y="5127665"/>
            <a:ext cx="1323203" cy="1044127"/>
          </a:xfrm>
          <a:prstGeom prst="rect">
            <a:avLst/>
          </a:prstGeom>
          <a:noFill/>
          <a:ln>
            <a:noFill/>
          </a:ln>
        </p:spPr>
      </p:pic>
      <p:sp>
        <p:nvSpPr>
          <p:cNvPr id="41" name="Google Shape;132;p18">
            <a:extLst>
              <a:ext uri="{FF2B5EF4-FFF2-40B4-BE49-F238E27FC236}">
                <a16:creationId xmlns:a16="http://schemas.microsoft.com/office/drawing/2014/main" id="{2B31E6BC-2E4D-4313-B1DB-B5FFFD91FE8F}"/>
              </a:ext>
            </a:extLst>
          </p:cNvPr>
          <p:cNvSpPr txBox="1"/>
          <p:nvPr/>
        </p:nvSpPr>
        <p:spPr>
          <a:xfrm>
            <a:off x="9033543" y="1041114"/>
            <a:ext cx="2309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Pre-requisites</a:t>
            </a:r>
            <a:endParaRPr dirty="0"/>
          </a:p>
        </p:txBody>
      </p:sp>
      <p:sp>
        <p:nvSpPr>
          <p:cNvPr id="42" name="Google Shape;134;p18">
            <a:extLst>
              <a:ext uri="{FF2B5EF4-FFF2-40B4-BE49-F238E27FC236}">
                <a16:creationId xmlns:a16="http://schemas.microsoft.com/office/drawing/2014/main" id="{941EC05C-3180-4443-A2AF-9E18FB27AE5D}"/>
              </a:ext>
            </a:extLst>
          </p:cNvPr>
          <p:cNvSpPr txBox="1"/>
          <p:nvPr/>
        </p:nvSpPr>
        <p:spPr>
          <a:xfrm>
            <a:off x="9020174" y="3220108"/>
            <a:ext cx="1925831" cy="399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Time required</a:t>
            </a:r>
            <a:endParaRPr dirty="0"/>
          </a:p>
        </p:txBody>
      </p:sp>
      <p:sp>
        <p:nvSpPr>
          <p:cNvPr id="43" name="Google Shape;133;p18">
            <a:extLst>
              <a:ext uri="{FF2B5EF4-FFF2-40B4-BE49-F238E27FC236}">
                <a16:creationId xmlns:a16="http://schemas.microsoft.com/office/drawing/2014/main" id="{327E9D8F-711F-484B-9E2C-6738116392D1}"/>
              </a:ext>
            </a:extLst>
          </p:cNvPr>
          <p:cNvSpPr txBox="1"/>
          <p:nvPr/>
        </p:nvSpPr>
        <p:spPr>
          <a:xfrm>
            <a:off x="9020174" y="3429000"/>
            <a:ext cx="2058234" cy="646331"/>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1 - 2 </a:t>
            </a:r>
            <a:r>
              <a:rPr lang="en-US" dirty="0">
                <a:solidFill>
                  <a:schemeClr val="lt1"/>
                </a:solidFill>
                <a:latin typeface="Calibri"/>
                <a:ea typeface="Calibri"/>
                <a:cs typeface="Calibri"/>
                <a:sym typeface="Calibri"/>
              </a:rPr>
              <a:t>Y</a:t>
            </a:r>
            <a:r>
              <a:rPr lang="en-US" sz="1800" b="0" i="0" u="none" strike="noStrike" cap="none" dirty="0">
                <a:solidFill>
                  <a:schemeClr val="lt1"/>
                </a:solidFill>
                <a:latin typeface="Calibri"/>
                <a:ea typeface="Calibri"/>
                <a:cs typeface="Calibri"/>
                <a:sym typeface="Calibri"/>
              </a:rPr>
              <a:t>ears</a:t>
            </a:r>
            <a:endParaRPr dirty="0"/>
          </a:p>
        </p:txBody>
      </p:sp>
      <p:sp>
        <p:nvSpPr>
          <p:cNvPr id="44" name="Google Shape;137;p18">
            <a:extLst>
              <a:ext uri="{FF2B5EF4-FFF2-40B4-BE49-F238E27FC236}">
                <a16:creationId xmlns:a16="http://schemas.microsoft.com/office/drawing/2014/main" id="{20FFAEE8-B4DD-4B93-80F3-5E6D3478B683}"/>
              </a:ext>
            </a:extLst>
          </p:cNvPr>
          <p:cNvSpPr txBox="1"/>
          <p:nvPr/>
        </p:nvSpPr>
        <p:spPr>
          <a:xfrm>
            <a:off x="9013389" y="5096804"/>
            <a:ext cx="21536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Market Salary</a:t>
            </a:r>
            <a:endParaRPr dirty="0"/>
          </a:p>
        </p:txBody>
      </p:sp>
      <p:sp>
        <p:nvSpPr>
          <p:cNvPr id="45" name="Google Shape;136;p18">
            <a:extLst>
              <a:ext uri="{FF2B5EF4-FFF2-40B4-BE49-F238E27FC236}">
                <a16:creationId xmlns:a16="http://schemas.microsoft.com/office/drawing/2014/main" id="{D4DE534C-C912-42AB-B53F-BFC20F439622}"/>
              </a:ext>
            </a:extLst>
          </p:cNvPr>
          <p:cNvSpPr txBox="1"/>
          <p:nvPr/>
        </p:nvSpPr>
        <p:spPr>
          <a:xfrm>
            <a:off x="8956096" y="5573156"/>
            <a:ext cx="2221598"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Above </a:t>
            </a:r>
            <a:r>
              <a:rPr lang="en-US" dirty="0">
                <a:solidFill>
                  <a:schemeClr val="lt1"/>
                </a:solidFill>
                <a:latin typeface="Calibri"/>
                <a:ea typeface="Calibri"/>
                <a:cs typeface="Calibri"/>
                <a:sym typeface="Calibri"/>
              </a:rPr>
              <a:t>3.5 to 6</a:t>
            </a:r>
            <a:r>
              <a:rPr lang="en-US" sz="1800" b="0" i="0" u="none" strike="noStrike" cap="none" dirty="0">
                <a:solidFill>
                  <a:schemeClr val="lt1"/>
                </a:solidFill>
                <a:latin typeface="Calibri"/>
                <a:ea typeface="Calibri"/>
                <a:cs typeface="Calibri"/>
                <a:sym typeface="Calibri"/>
              </a:rPr>
              <a:t> lakhs/annum</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p:txBody>
      </p:sp>
      <p:sp>
        <p:nvSpPr>
          <p:cNvPr id="47" name="Google Shape;124;p18">
            <a:extLst>
              <a:ext uri="{FF2B5EF4-FFF2-40B4-BE49-F238E27FC236}">
                <a16:creationId xmlns:a16="http://schemas.microsoft.com/office/drawing/2014/main" id="{8485EBEA-C1DE-486D-A178-78A64C3A4FC7}"/>
              </a:ext>
            </a:extLst>
          </p:cNvPr>
          <p:cNvSpPr/>
          <p:nvPr/>
        </p:nvSpPr>
        <p:spPr>
          <a:xfrm>
            <a:off x="488159" y="1601840"/>
            <a:ext cx="5607841" cy="4074828"/>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 name="Google Shape;165;p20">
            <a:extLst>
              <a:ext uri="{FF2B5EF4-FFF2-40B4-BE49-F238E27FC236}">
                <a16:creationId xmlns:a16="http://schemas.microsoft.com/office/drawing/2014/main" id="{16C3E67F-91EC-490D-9F8C-14D9DB95C5D7}"/>
              </a:ext>
            </a:extLst>
          </p:cNvPr>
          <p:cNvSpPr txBox="1"/>
          <p:nvPr/>
        </p:nvSpPr>
        <p:spPr>
          <a:xfrm>
            <a:off x="9013389" y="1561744"/>
            <a:ext cx="2407534" cy="36929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SQL, Excel</a:t>
            </a:r>
            <a:endParaRPr dirty="0"/>
          </a:p>
        </p:txBody>
      </p:sp>
      <p:pic>
        <p:nvPicPr>
          <p:cNvPr id="39" name="Google Shape;245;p23">
            <a:extLst>
              <a:ext uri="{FF2B5EF4-FFF2-40B4-BE49-F238E27FC236}">
                <a16:creationId xmlns:a16="http://schemas.microsoft.com/office/drawing/2014/main" id="{F539CC97-BE52-40B5-98A8-848AA5E1A4BA}"/>
              </a:ext>
            </a:extLst>
          </p:cNvPr>
          <p:cNvPicPr preferRelativeResize="0"/>
          <p:nvPr/>
        </p:nvPicPr>
        <p:blipFill rotWithShape="1">
          <a:blip r:embed="rId6">
            <a:alphaModFix/>
          </a:blip>
          <a:srcRect/>
          <a:stretch/>
        </p:blipFill>
        <p:spPr>
          <a:xfrm>
            <a:off x="488159" y="64295"/>
            <a:ext cx="1301594" cy="1311235"/>
          </a:xfrm>
          <a:prstGeom prst="rect">
            <a:avLst/>
          </a:prstGeom>
          <a:noFill/>
          <a:ln>
            <a:noFill/>
          </a:ln>
        </p:spPr>
      </p:pic>
      <p:sp>
        <p:nvSpPr>
          <p:cNvPr id="46" name="Google Shape;246;p23">
            <a:extLst>
              <a:ext uri="{FF2B5EF4-FFF2-40B4-BE49-F238E27FC236}">
                <a16:creationId xmlns:a16="http://schemas.microsoft.com/office/drawing/2014/main" id="{15636A8F-E06B-44F3-89E1-CD8518739DE7}"/>
              </a:ext>
            </a:extLst>
          </p:cNvPr>
          <p:cNvSpPr txBox="1"/>
          <p:nvPr/>
        </p:nvSpPr>
        <p:spPr>
          <a:xfrm>
            <a:off x="1848404" y="315251"/>
            <a:ext cx="5607841"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Qlik Sense , Power BI and  Tableau are the top 3 Business Intelligence tool. These are Data Analytics Platform emerged in the market of Business Intelligence (BI) tools as a new-age technology which offers many user-friendly features. It is used by executives, decision-makers, analysts to explore the uncover insights that they can’t find with query-based BI tools.</a:t>
            </a:r>
            <a:endParaRPr dirty="0"/>
          </a:p>
        </p:txBody>
      </p:sp>
      <p:sp>
        <p:nvSpPr>
          <p:cNvPr id="48" name="Google Shape;235;p23">
            <a:extLst>
              <a:ext uri="{FF2B5EF4-FFF2-40B4-BE49-F238E27FC236}">
                <a16:creationId xmlns:a16="http://schemas.microsoft.com/office/drawing/2014/main" id="{277BA723-D2B1-49F7-9B7F-88D2CB8C1F02}"/>
              </a:ext>
            </a:extLst>
          </p:cNvPr>
          <p:cNvSpPr txBox="1"/>
          <p:nvPr/>
        </p:nvSpPr>
        <p:spPr>
          <a:xfrm>
            <a:off x="776298" y="2420889"/>
            <a:ext cx="5435125" cy="22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 Why Qlik sense is good technology to learn?</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2000" b="0" i="0" u="none" strike="noStrike" cap="none" dirty="0">
                <a:solidFill>
                  <a:schemeClr val="lt1"/>
                </a:solidFill>
                <a:latin typeface="Calibri"/>
                <a:ea typeface="Calibri"/>
                <a:cs typeface="Calibri"/>
                <a:sym typeface="Calibri"/>
              </a:rPr>
              <a:t>Easy and quick  to learn</a:t>
            </a:r>
            <a:endParaRPr dirty="0"/>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 </a:t>
            </a:r>
            <a:endParaRPr dirty="0"/>
          </a:p>
          <a:p>
            <a:pPr marL="285750" marR="0" lvl="0" indent="-285750" algn="l" rtl="0">
              <a:lnSpc>
                <a:spcPct val="100000"/>
              </a:lnSpc>
              <a:spcBef>
                <a:spcPts val="0"/>
              </a:spcBef>
              <a:spcAft>
                <a:spcPts val="0"/>
              </a:spcAft>
              <a:buClr>
                <a:schemeClr val="lt1"/>
              </a:buClr>
              <a:buSzPts val="1800"/>
              <a:buFont typeface="Noto Sans Symbols"/>
              <a:buChar char="▪"/>
            </a:pPr>
            <a:r>
              <a:rPr lang="en-US" sz="2000" b="0" i="0" u="none" strike="noStrike" cap="none" dirty="0">
                <a:solidFill>
                  <a:schemeClr val="lt1"/>
                </a:solidFill>
                <a:latin typeface="Calibri"/>
                <a:ea typeface="Calibri"/>
                <a:cs typeface="Calibri"/>
                <a:sym typeface="Calibri"/>
              </a:rPr>
              <a:t>Technical knowledge of only SQL is required</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416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15</a:t>
            </a:fld>
            <a:endParaRPr lang="en-US"/>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8" name="Google Shape;125;p18">
            <a:extLst>
              <a:ext uri="{FF2B5EF4-FFF2-40B4-BE49-F238E27FC236}">
                <a16:creationId xmlns:a16="http://schemas.microsoft.com/office/drawing/2014/main" id="{308878AD-55AE-4C14-8DC1-3908ADE302DD}"/>
              </a:ext>
            </a:extLst>
          </p:cNvPr>
          <p:cNvSpPr/>
          <p:nvPr/>
        </p:nvSpPr>
        <p:spPr>
          <a:xfrm>
            <a:off x="7443145" y="764889"/>
            <a:ext cx="3734549" cy="1656000"/>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 name="Google Shape;126;p18">
            <a:extLst>
              <a:ext uri="{FF2B5EF4-FFF2-40B4-BE49-F238E27FC236}">
                <a16:creationId xmlns:a16="http://schemas.microsoft.com/office/drawing/2014/main" id="{211CC7B0-ADFE-4A8B-93DE-F6EDA0727572}"/>
              </a:ext>
            </a:extLst>
          </p:cNvPr>
          <p:cNvSpPr/>
          <p:nvPr/>
        </p:nvSpPr>
        <p:spPr>
          <a:xfrm>
            <a:off x="7449694" y="2846076"/>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126;p18">
            <a:extLst>
              <a:ext uri="{FF2B5EF4-FFF2-40B4-BE49-F238E27FC236}">
                <a16:creationId xmlns:a16="http://schemas.microsoft.com/office/drawing/2014/main" id="{AC85C310-AE36-40BE-B478-A728A2B32A92}"/>
              </a:ext>
            </a:extLst>
          </p:cNvPr>
          <p:cNvSpPr/>
          <p:nvPr/>
        </p:nvSpPr>
        <p:spPr>
          <a:xfrm>
            <a:off x="7456245" y="4850371"/>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0A0B5987-DDBA-4DA8-A36F-003BC43D1826}"/>
              </a:ext>
            </a:extLst>
          </p:cNvPr>
          <p:cNvGrpSpPr/>
          <p:nvPr/>
        </p:nvGrpSpPr>
        <p:grpSpPr>
          <a:xfrm rot="13304918">
            <a:off x="6479584" y="1873571"/>
            <a:ext cx="418257" cy="1065395"/>
            <a:chOff x="3877350" y="883634"/>
            <a:chExt cx="373300" cy="311083"/>
          </a:xfrm>
        </p:grpSpPr>
        <p:sp>
          <p:nvSpPr>
            <p:cNvPr id="24" name="Arrow: Right 23">
              <a:extLst>
                <a:ext uri="{FF2B5EF4-FFF2-40B4-BE49-F238E27FC236}">
                  <a16:creationId xmlns:a16="http://schemas.microsoft.com/office/drawing/2014/main" id="{65C6EEDD-C4EC-4C00-B3F2-BEB19AE45BFB}"/>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44031568-1AEE-4C5B-BE0B-27A29A8C218D}"/>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28" name="Group 27">
            <a:extLst>
              <a:ext uri="{FF2B5EF4-FFF2-40B4-BE49-F238E27FC236}">
                <a16:creationId xmlns:a16="http://schemas.microsoft.com/office/drawing/2014/main" id="{3CF9BD47-5B41-4D4E-BCD3-6BC272639E1D}"/>
              </a:ext>
            </a:extLst>
          </p:cNvPr>
          <p:cNvGrpSpPr/>
          <p:nvPr/>
        </p:nvGrpSpPr>
        <p:grpSpPr>
          <a:xfrm rot="16200000">
            <a:off x="6593790" y="3247821"/>
            <a:ext cx="418257" cy="1065395"/>
            <a:chOff x="3877350" y="883634"/>
            <a:chExt cx="373300" cy="311083"/>
          </a:xfrm>
        </p:grpSpPr>
        <p:sp>
          <p:nvSpPr>
            <p:cNvPr id="30" name="Arrow: Right 29">
              <a:extLst>
                <a:ext uri="{FF2B5EF4-FFF2-40B4-BE49-F238E27FC236}">
                  <a16:creationId xmlns:a16="http://schemas.microsoft.com/office/drawing/2014/main" id="{D89D4216-A7BC-4AAC-8F39-FAD70AE06787}"/>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6756325-3EB9-44F2-BEBD-F2324F11CEF3}"/>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33" name="Group 32">
            <a:extLst>
              <a:ext uri="{FF2B5EF4-FFF2-40B4-BE49-F238E27FC236}">
                <a16:creationId xmlns:a16="http://schemas.microsoft.com/office/drawing/2014/main" id="{D546B407-F4CB-4651-BBEF-95C5FA6814CC}"/>
              </a:ext>
            </a:extLst>
          </p:cNvPr>
          <p:cNvGrpSpPr/>
          <p:nvPr/>
        </p:nvGrpSpPr>
        <p:grpSpPr>
          <a:xfrm rot="18863080">
            <a:off x="6593792" y="4607452"/>
            <a:ext cx="418257" cy="1065395"/>
            <a:chOff x="3877350" y="883634"/>
            <a:chExt cx="373300" cy="311083"/>
          </a:xfrm>
        </p:grpSpPr>
        <p:sp>
          <p:nvSpPr>
            <p:cNvPr id="34" name="Arrow: Right 33">
              <a:extLst>
                <a:ext uri="{FF2B5EF4-FFF2-40B4-BE49-F238E27FC236}">
                  <a16:creationId xmlns:a16="http://schemas.microsoft.com/office/drawing/2014/main" id="{36057611-9732-4774-A98D-C8F659E9BC60}"/>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D484FCA-A6C1-48AE-82A0-F027709CD739}"/>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pic>
        <p:nvPicPr>
          <p:cNvPr id="36" name="Google Shape;129;p18">
            <a:extLst>
              <a:ext uri="{FF2B5EF4-FFF2-40B4-BE49-F238E27FC236}">
                <a16:creationId xmlns:a16="http://schemas.microsoft.com/office/drawing/2014/main" id="{A990494E-8BA4-4611-A788-2F71B36026C9}"/>
              </a:ext>
            </a:extLst>
          </p:cNvPr>
          <p:cNvPicPr preferRelativeResize="0"/>
          <p:nvPr/>
        </p:nvPicPr>
        <p:blipFill rotWithShape="1">
          <a:blip r:embed="rId3">
            <a:alphaModFix/>
          </a:blip>
          <a:srcRect/>
          <a:stretch/>
        </p:blipFill>
        <p:spPr>
          <a:xfrm>
            <a:off x="7456245" y="1111225"/>
            <a:ext cx="1243321" cy="1107364"/>
          </a:xfrm>
          <a:prstGeom prst="rect">
            <a:avLst/>
          </a:prstGeom>
          <a:noFill/>
          <a:ln>
            <a:noFill/>
          </a:ln>
        </p:spPr>
      </p:pic>
      <p:pic>
        <p:nvPicPr>
          <p:cNvPr id="37" name="Google Shape;131;p18">
            <a:extLst>
              <a:ext uri="{FF2B5EF4-FFF2-40B4-BE49-F238E27FC236}">
                <a16:creationId xmlns:a16="http://schemas.microsoft.com/office/drawing/2014/main" id="{E37B71C1-7499-47CE-B85D-3C81A0CD4BE5}"/>
              </a:ext>
            </a:extLst>
          </p:cNvPr>
          <p:cNvPicPr preferRelativeResize="0"/>
          <p:nvPr/>
        </p:nvPicPr>
        <p:blipFill rotWithShape="1">
          <a:blip r:embed="rId4">
            <a:alphaModFix/>
          </a:blip>
          <a:srcRect/>
          <a:stretch/>
        </p:blipFill>
        <p:spPr>
          <a:xfrm>
            <a:off x="7437093" y="3092424"/>
            <a:ext cx="1212157" cy="1212157"/>
          </a:xfrm>
          <a:prstGeom prst="rect">
            <a:avLst/>
          </a:prstGeom>
          <a:noFill/>
          <a:ln>
            <a:noFill/>
          </a:ln>
        </p:spPr>
      </p:pic>
      <p:pic>
        <p:nvPicPr>
          <p:cNvPr id="38" name="Google Shape;135;p18">
            <a:extLst>
              <a:ext uri="{FF2B5EF4-FFF2-40B4-BE49-F238E27FC236}">
                <a16:creationId xmlns:a16="http://schemas.microsoft.com/office/drawing/2014/main" id="{5B6771B5-1CC3-4A2E-805C-0993E19DF332}"/>
              </a:ext>
            </a:extLst>
          </p:cNvPr>
          <p:cNvPicPr preferRelativeResize="0"/>
          <p:nvPr/>
        </p:nvPicPr>
        <p:blipFill rotWithShape="1">
          <a:blip r:embed="rId5">
            <a:alphaModFix/>
          </a:blip>
          <a:srcRect/>
          <a:stretch/>
        </p:blipFill>
        <p:spPr>
          <a:xfrm>
            <a:off x="7437093" y="5127665"/>
            <a:ext cx="1323203" cy="1044127"/>
          </a:xfrm>
          <a:prstGeom prst="rect">
            <a:avLst/>
          </a:prstGeom>
          <a:noFill/>
          <a:ln>
            <a:noFill/>
          </a:ln>
        </p:spPr>
      </p:pic>
      <p:sp>
        <p:nvSpPr>
          <p:cNvPr id="41" name="Google Shape;132;p18">
            <a:extLst>
              <a:ext uri="{FF2B5EF4-FFF2-40B4-BE49-F238E27FC236}">
                <a16:creationId xmlns:a16="http://schemas.microsoft.com/office/drawing/2014/main" id="{2B31E6BC-2E4D-4313-B1DB-B5FFFD91FE8F}"/>
              </a:ext>
            </a:extLst>
          </p:cNvPr>
          <p:cNvSpPr txBox="1"/>
          <p:nvPr/>
        </p:nvSpPr>
        <p:spPr>
          <a:xfrm>
            <a:off x="9033543" y="1041114"/>
            <a:ext cx="2309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Pre-requisites</a:t>
            </a:r>
            <a:endParaRPr dirty="0"/>
          </a:p>
        </p:txBody>
      </p:sp>
      <p:sp>
        <p:nvSpPr>
          <p:cNvPr id="42" name="Google Shape;134;p18">
            <a:extLst>
              <a:ext uri="{FF2B5EF4-FFF2-40B4-BE49-F238E27FC236}">
                <a16:creationId xmlns:a16="http://schemas.microsoft.com/office/drawing/2014/main" id="{941EC05C-3180-4443-A2AF-9E18FB27AE5D}"/>
              </a:ext>
            </a:extLst>
          </p:cNvPr>
          <p:cNvSpPr txBox="1"/>
          <p:nvPr/>
        </p:nvSpPr>
        <p:spPr>
          <a:xfrm>
            <a:off x="9020174" y="3220108"/>
            <a:ext cx="1925831" cy="399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Time required</a:t>
            </a:r>
            <a:endParaRPr dirty="0"/>
          </a:p>
        </p:txBody>
      </p:sp>
      <p:sp>
        <p:nvSpPr>
          <p:cNvPr id="43" name="Google Shape;133;p18">
            <a:extLst>
              <a:ext uri="{FF2B5EF4-FFF2-40B4-BE49-F238E27FC236}">
                <a16:creationId xmlns:a16="http://schemas.microsoft.com/office/drawing/2014/main" id="{327E9D8F-711F-484B-9E2C-6738116392D1}"/>
              </a:ext>
            </a:extLst>
          </p:cNvPr>
          <p:cNvSpPr txBox="1"/>
          <p:nvPr/>
        </p:nvSpPr>
        <p:spPr>
          <a:xfrm>
            <a:off x="9020174" y="3429000"/>
            <a:ext cx="2058234" cy="646331"/>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1 - 2 </a:t>
            </a:r>
            <a:r>
              <a:rPr lang="en-US" dirty="0">
                <a:solidFill>
                  <a:schemeClr val="lt1"/>
                </a:solidFill>
                <a:latin typeface="Calibri"/>
                <a:ea typeface="Calibri"/>
                <a:cs typeface="Calibri"/>
                <a:sym typeface="Calibri"/>
              </a:rPr>
              <a:t>Y</a:t>
            </a:r>
            <a:r>
              <a:rPr lang="en-US" sz="1800" b="0" i="0" u="none" strike="noStrike" cap="none" dirty="0">
                <a:solidFill>
                  <a:schemeClr val="lt1"/>
                </a:solidFill>
                <a:latin typeface="Calibri"/>
                <a:ea typeface="Calibri"/>
                <a:cs typeface="Calibri"/>
                <a:sym typeface="Calibri"/>
              </a:rPr>
              <a:t>ears</a:t>
            </a:r>
            <a:endParaRPr dirty="0"/>
          </a:p>
        </p:txBody>
      </p:sp>
      <p:sp>
        <p:nvSpPr>
          <p:cNvPr id="44" name="Google Shape;137;p18">
            <a:extLst>
              <a:ext uri="{FF2B5EF4-FFF2-40B4-BE49-F238E27FC236}">
                <a16:creationId xmlns:a16="http://schemas.microsoft.com/office/drawing/2014/main" id="{20FFAEE8-B4DD-4B93-80F3-5E6D3478B683}"/>
              </a:ext>
            </a:extLst>
          </p:cNvPr>
          <p:cNvSpPr txBox="1"/>
          <p:nvPr/>
        </p:nvSpPr>
        <p:spPr>
          <a:xfrm>
            <a:off x="9013389" y="5096804"/>
            <a:ext cx="21536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Market Salary</a:t>
            </a:r>
            <a:endParaRPr dirty="0"/>
          </a:p>
        </p:txBody>
      </p:sp>
      <p:sp>
        <p:nvSpPr>
          <p:cNvPr id="45" name="Google Shape;136;p18">
            <a:extLst>
              <a:ext uri="{FF2B5EF4-FFF2-40B4-BE49-F238E27FC236}">
                <a16:creationId xmlns:a16="http://schemas.microsoft.com/office/drawing/2014/main" id="{D4DE534C-C912-42AB-B53F-BFC20F439622}"/>
              </a:ext>
            </a:extLst>
          </p:cNvPr>
          <p:cNvSpPr txBox="1"/>
          <p:nvPr/>
        </p:nvSpPr>
        <p:spPr>
          <a:xfrm>
            <a:off x="8956096" y="5573156"/>
            <a:ext cx="2221598"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Above 4</a:t>
            </a:r>
            <a:r>
              <a:rPr lang="en-US" dirty="0">
                <a:solidFill>
                  <a:schemeClr val="lt1"/>
                </a:solidFill>
                <a:latin typeface="Calibri"/>
                <a:ea typeface="Calibri"/>
                <a:cs typeface="Calibri"/>
                <a:sym typeface="Calibri"/>
              </a:rPr>
              <a:t> to 6</a:t>
            </a:r>
            <a:r>
              <a:rPr lang="en-US" sz="1800" b="0" i="0" u="none" strike="noStrike" cap="none" dirty="0">
                <a:solidFill>
                  <a:schemeClr val="lt1"/>
                </a:solidFill>
                <a:latin typeface="Calibri"/>
                <a:ea typeface="Calibri"/>
                <a:cs typeface="Calibri"/>
                <a:sym typeface="Calibri"/>
              </a:rPr>
              <a:t> lakhs/annum</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p:txBody>
      </p:sp>
      <p:sp>
        <p:nvSpPr>
          <p:cNvPr id="47" name="Google Shape;124;p18">
            <a:extLst>
              <a:ext uri="{FF2B5EF4-FFF2-40B4-BE49-F238E27FC236}">
                <a16:creationId xmlns:a16="http://schemas.microsoft.com/office/drawing/2014/main" id="{8485EBEA-C1DE-486D-A178-78A64C3A4FC7}"/>
              </a:ext>
            </a:extLst>
          </p:cNvPr>
          <p:cNvSpPr/>
          <p:nvPr/>
        </p:nvSpPr>
        <p:spPr>
          <a:xfrm>
            <a:off x="488159" y="1601840"/>
            <a:ext cx="5607841" cy="4074828"/>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 name="Google Shape;165;p20">
            <a:extLst>
              <a:ext uri="{FF2B5EF4-FFF2-40B4-BE49-F238E27FC236}">
                <a16:creationId xmlns:a16="http://schemas.microsoft.com/office/drawing/2014/main" id="{16C3E67F-91EC-490D-9F8C-14D9DB95C5D7}"/>
              </a:ext>
            </a:extLst>
          </p:cNvPr>
          <p:cNvSpPr txBox="1"/>
          <p:nvPr/>
        </p:nvSpPr>
        <p:spPr>
          <a:xfrm>
            <a:off x="9032855" y="1377817"/>
            <a:ext cx="2407534" cy="6462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1800"/>
            </a:pPr>
            <a:endParaRPr dirty="0"/>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C#, Excel</a:t>
            </a:r>
          </a:p>
        </p:txBody>
      </p:sp>
      <p:pic>
        <p:nvPicPr>
          <p:cNvPr id="29" name="Google Shape;74;p3">
            <a:extLst>
              <a:ext uri="{FF2B5EF4-FFF2-40B4-BE49-F238E27FC236}">
                <a16:creationId xmlns:a16="http://schemas.microsoft.com/office/drawing/2014/main" id="{F137E523-3673-471E-AC33-8044F4E494F8}"/>
              </a:ext>
            </a:extLst>
          </p:cNvPr>
          <p:cNvPicPr preferRelativeResize="0"/>
          <p:nvPr/>
        </p:nvPicPr>
        <p:blipFill rotWithShape="1">
          <a:blip r:embed="rId6">
            <a:alphaModFix/>
          </a:blip>
          <a:srcRect/>
          <a:stretch/>
        </p:blipFill>
        <p:spPr>
          <a:xfrm>
            <a:off x="142735" y="412087"/>
            <a:ext cx="1884611" cy="711552"/>
          </a:xfrm>
          <a:prstGeom prst="rect">
            <a:avLst/>
          </a:prstGeom>
          <a:noFill/>
          <a:ln>
            <a:noFill/>
          </a:ln>
        </p:spPr>
      </p:pic>
      <p:sp>
        <p:nvSpPr>
          <p:cNvPr id="31" name="Google Shape;270;p24">
            <a:extLst>
              <a:ext uri="{FF2B5EF4-FFF2-40B4-BE49-F238E27FC236}">
                <a16:creationId xmlns:a16="http://schemas.microsoft.com/office/drawing/2014/main" id="{68860F73-6750-4442-96AC-71F1761C6C03}"/>
              </a:ext>
            </a:extLst>
          </p:cNvPr>
          <p:cNvSpPr txBox="1"/>
          <p:nvPr/>
        </p:nvSpPr>
        <p:spPr>
          <a:xfrm>
            <a:off x="1931411" y="315262"/>
            <a:ext cx="533814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UiPath is a Robotic process automation tool used for Windows desktop automation.  It is used to automate boring repetitive tasks. It also eliminates the human intervention. With drag and drop functionality for all activities, it is the simplest RPA tool.</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40" name="Google Shape;259;p24">
            <a:extLst>
              <a:ext uri="{FF2B5EF4-FFF2-40B4-BE49-F238E27FC236}">
                <a16:creationId xmlns:a16="http://schemas.microsoft.com/office/drawing/2014/main" id="{4A91C4AA-77BB-460F-9A46-3DFF3B954110}"/>
              </a:ext>
            </a:extLst>
          </p:cNvPr>
          <p:cNvSpPr txBox="1"/>
          <p:nvPr/>
        </p:nvSpPr>
        <p:spPr>
          <a:xfrm>
            <a:off x="832986" y="2236583"/>
            <a:ext cx="5352986"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Why UiPath is good technology to learn?</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Calibri"/>
                <a:ea typeface="Calibri"/>
                <a:cs typeface="Calibri"/>
                <a:sym typeface="Calibri"/>
              </a:rPr>
              <a:t>Its part of emerging Artificial Intelligence technology</a:t>
            </a:r>
            <a:endParaRPr dirty="0"/>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Calibri"/>
                <a:ea typeface="Calibri"/>
                <a:cs typeface="Calibri"/>
                <a:sym typeface="Calibri"/>
              </a:rPr>
              <a:t>Easy and quick  to learn</a:t>
            </a:r>
            <a:endParaRPr dirty="0"/>
          </a:p>
          <a:p>
            <a:pPr marL="285750" marR="0" lvl="0" indent="-158750" algn="l" rtl="0">
              <a:lnSpc>
                <a:spcPct val="100000"/>
              </a:lnSpc>
              <a:spcBef>
                <a:spcPts val="0"/>
              </a:spcBef>
              <a:spcAft>
                <a:spcPts val="0"/>
              </a:spcAft>
              <a:buClr>
                <a:schemeClr val="lt1"/>
              </a:buClr>
              <a:buSzPts val="2000"/>
              <a:buFont typeface="Noto Sans Symbols"/>
              <a:buNone/>
            </a:pPr>
            <a:endParaRPr sz="20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Calibri"/>
                <a:ea typeface="Calibri"/>
                <a:cs typeface="Calibri"/>
                <a:sym typeface="Calibri"/>
              </a:rPr>
              <a:t>Technical knowledge required is C# &amp; Excel.</a:t>
            </a:r>
            <a:endParaRPr dirty="0"/>
          </a:p>
          <a:p>
            <a:pPr marL="285750" marR="0" lvl="0" indent="-158750" algn="l" rtl="0">
              <a:lnSpc>
                <a:spcPct val="100000"/>
              </a:lnSpc>
              <a:spcBef>
                <a:spcPts val="0"/>
              </a:spcBef>
              <a:spcAft>
                <a:spcPts val="0"/>
              </a:spcAft>
              <a:buClr>
                <a:schemeClr val="lt1"/>
              </a:buClr>
              <a:buSzPts val="2000"/>
              <a:buFont typeface="Noto Sans Symbols"/>
              <a:buNone/>
            </a:pPr>
            <a:endParaRPr sz="20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4817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36156"/>
            <a:ext cx="10805160" cy="571258"/>
          </a:xfrm>
        </p:spPr>
        <p:txBody>
          <a:bodyPr>
            <a:normAutofit fontScale="90000"/>
          </a:bodyPr>
          <a:lstStyle/>
          <a:p>
            <a:r>
              <a:rPr lang="en-US" dirty="0"/>
              <a:t>Other Technology</a:t>
            </a:r>
            <a:br>
              <a:rPr lang="en-US" dirty="0"/>
            </a:br>
            <a:endParaRPr lang="en-US" dirty="0"/>
          </a:p>
        </p:txBody>
      </p:sp>
      <p:sp>
        <p:nvSpPr>
          <p:cNvPr id="3" name="Content Placeholder 2"/>
          <p:cNvSpPr>
            <a:spLocks noGrp="1"/>
          </p:cNvSpPr>
          <p:nvPr>
            <p:ph sz="quarter" idx="13"/>
          </p:nvPr>
        </p:nvSpPr>
        <p:spPr>
          <a:xfrm>
            <a:off x="3428998" y="1191452"/>
            <a:ext cx="6984283" cy="1389577"/>
          </a:xfrm>
        </p:spPr>
        <p:txBody>
          <a:bodyPr>
            <a:noAutofit/>
          </a:bodyPr>
          <a:lstStyle/>
          <a:p>
            <a:pPr marL="0" indent="0">
              <a:buNone/>
            </a:pPr>
            <a:r>
              <a:rPr lang="en-US" sz="1500" b="1" dirty="0">
                <a:latin typeface="Calibri" panose="020F0502020204030204" pitchFamily="34" charset="0"/>
                <a:cs typeface="Calibri" panose="020F0502020204030204" pitchFamily="34" charset="0"/>
              </a:rPr>
              <a:t>ORACLE ERP</a:t>
            </a:r>
          </a:p>
          <a:p>
            <a:pPr marL="0" indent="0" algn="just">
              <a:lnSpc>
                <a:spcPct val="100000"/>
              </a:lnSpc>
              <a:buNone/>
            </a:pPr>
            <a:r>
              <a:rPr lang="en-US" sz="1500" dirty="0">
                <a:latin typeface="Calibri" panose="020F0502020204030204" pitchFamily="34" charset="0"/>
                <a:cs typeface="Calibri" panose="020F0502020204030204" pitchFamily="34" charset="0"/>
              </a:rPr>
              <a:t>Oracle ERP is a cloud-based software solution used to automate back office processes and day–to-day business activities. It is a business management software suite that includes financial management, supply chain management, project management, accounting, and procurement.</a:t>
            </a:r>
          </a:p>
          <a:p>
            <a:pPr marL="0" indent="0" algn="just">
              <a:lnSpc>
                <a:spcPct val="120000"/>
              </a:lnSpc>
              <a:buNone/>
            </a:pPr>
            <a:endParaRPr lang="en-US" sz="1500" dirty="0">
              <a:latin typeface="Calibri" panose="020F0502020204030204" pitchFamily="34" charset="0"/>
              <a:cs typeface="Calibri" panose="020F0502020204030204" pitchFamily="34" charset="0"/>
            </a:endParaRPr>
          </a:p>
          <a:p>
            <a:pPr marL="0" indent="0" algn="just">
              <a:lnSpc>
                <a:spcPct val="120000"/>
              </a:lnSpc>
              <a:buNone/>
            </a:pPr>
            <a:endParaRPr lang="en-US" sz="1500" dirty="0">
              <a:latin typeface="Calibri" panose="020F0502020204030204" pitchFamily="34" charset="0"/>
              <a:cs typeface="Calibri" panose="020F0502020204030204" pitchFamily="34" charset="0"/>
            </a:endParaRPr>
          </a:p>
        </p:txBody>
      </p:sp>
      <p:pic>
        <p:nvPicPr>
          <p:cNvPr id="13" name="Picture Placeholder 1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17251" r="17251"/>
          <a:stretch>
            <a:fillRect/>
          </a:stretch>
        </p:blipFill>
        <p:spPr>
          <a:xfrm>
            <a:off x="561198" y="1047930"/>
            <a:ext cx="1934402" cy="1444966"/>
          </a:xfrm>
        </p:spPr>
      </p:pic>
      <p:sp>
        <p:nvSpPr>
          <p:cNvPr id="6" name="Content Placeholder 5"/>
          <p:cNvSpPr>
            <a:spLocks noGrp="1"/>
          </p:cNvSpPr>
          <p:nvPr>
            <p:ph sz="quarter" idx="22"/>
          </p:nvPr>
        </p:nvSpPr>
        <p:spPr>
          <a:xfrm>
            <a:off x="3405334" y="2865068"/>
            <a:ext cx="6843117" cy="1565383"/>
          </a:xfrm>
        </p:spPr>
        <p:txBody>
          <a:bodyPr>
            <a:normAutofit/>
          </a:bodyPr>
          <a:lstStyle/>
          <a:p>
            <a:pPr marL="0" indent="0">
              <a:buNone/>
            </a:pPr>
            <a:r>
              <a:rPr lang="en-US" sz="1800" b="1" dirty="0">
                <a:latin typeface="Calibri" panose="020F0502020204030204" pitchFamily="34" charset="0"/>
                <a:cs typeface="Calibri" panose="020F0502020204030204" pitchFamily="34" charset="0"/>
              </a:rPr>
              <a:t>WordPress</a:t>
            </a:r>
          </a:p>
          <a:p>
            <a:pPr marL="0" indent="0" algn="just">
              <a:buNone/>
            </a:pPr>
            <a:r>
              <a:rPr lang="en-US" sz="1500" dirty="0">
                <a:latin typeface="Calibri" panose="020F0502020204030204" pitchFamily="34" charset="0"/>
                <a:cs typeface="Calibri" panose="020F0502020204030204" pitchFamily="34" charset="0"/>
              </a:rPr>
              <a:t>WordPress is an excellent website platform for a variety of websites. From blogging to e-commerce to business and portfolio websites, WordPress is a versatile CMS. Designed with usability and flexibility in mind, WordPress is a great solution for both large and small websites.</a:t>
            </a:r>
          </a:p>
        </p:txBody>
      </p:sp>
      <p:sp>
        <p:nvSpPr>
          <p:cNvPr id="9" name="Slide Number Placeholder 8"/>
          <p:cNvSpPr>
            <a:spLocks noGrp="1"/>
          </p:cNvSpPr>
          <p:nvPr>
            <p:ph type="sldNum" sz="quarter" idx="4"/>
          </p:nvPr>
        </p:nvSpPr>
        <p:spPr/>
        <p:txBody>
          <a:bodyPr/>
          <a:lstStyle/>
          <a:p>
            <a:fld id="{4FAB73BC-B049-4115-A692-8D63A059BFB8}" type="slidenum">
              <a:rPr lang="en-US" noProof="0" smtClean="0"/>
              <a:pPr/>
              <a:t>16</a:t>
            </a:fld>
            <a:endParaRPr lang="en-US" noProof="0" dirty="0"/>
          </a:p>
        </p:txBody>
      </p:sp>
      <p:pic>
        <p:nvPicPr>
          <p:cNvPr id="16" name="Picture Placeholder 15"/>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877" r="877"/>
          <a:stretch>
            <a:fillRect/>
          </a:stretch>
        </p:blipFill>
        <p:spPr>
          <a:xfrm>
            <a:off x="1055440" y="3073631"/>
            <a:ext cx="1152128" cy="1021371"/>
          </a:xfrm>
        </p:spPr>
      </p:pic>
      <p:sp>
        <p:nvSpPr>
          <p:cNvPr id="21" name="TextBox 20"/>
          <p:cNvSpPr txBox="1"/>
          <p:nvPr/>
        </p:nvSpPr>
        <p:spPr>
          <a:xfrm>
            <a:off x="3428998" y="4653136"/>
            <a:ext cx="6696743" cy="1523494"/>
          </a:xfrm>
          <a:prstGeom prst="rect">
            <a:avLst/>
          </a:prstGeom>
          <a:noFill/>
        </p:spPr>
        <p:txBody>
          <a:bodyPr wrap="square" rtlCol="0">
            <a:spAutoFit/>
          </a:bodyPr>
          <a:lstStyle/>
          <a:p>
            <a:pPr algn="just"/>
            <a:r>
              <a:rPr lang="en-US" b="1" dirty="0">
                <a:latin typeface="Calibri" panose="020F0502020204030204" pitchFamily="34" charset="0"/>
                <a:cs typeface="Calibri" panose="020F0502020204030204" pitchFamily="34" charset="0"/>
              </a:rPr>
              <a:t>Joget</a:t>
            </a:r>
          </a:p>
          <a:p>
            <a:pPr algn="just"/>
            <a:endParaRPr lang="en-US" sz="1500" b="1" dirty="0">
              <a:latin typeface="Calibri" panose="020F0502020204030204" pitchFamily="34" charset="0"/>
              <a:cs typeface="Calibri" panose="020F0502020204030204" pitchFamily="34" charset="0"/>
            </a:endParaRPr>
          </a:p>
          <a:p>
            <a:pPr algn="just"/>
            <a:r>
              <a:rPr lang="en-US" sz="1500" dirty="0">
                <a:latin typeface="Calibri" panose="020F0502020204030204" pitchFamily="34" charset="0"/>
                <a:cs typeface="Calibri" panose="020F0502020204030204" pitchFamily="34" charset="0"/>
              </a:rPr>
              <a:t>Joget is an open source no-code / low-code application platform that combines the best of Rapid Application Development, Business Process Automation and Workflow Management. Joget empowers business users, non-coders or coders with a single platform to easily build, deliver, monitor and maintain enterprise applications.</a:t>
            </a:r>
          </a:p>
        </p:txBody>
      </p:sp>
      <p:pic>
        <p:nvPicPr>
          <p:cNvPr id="5" name="Picture 4">
            <a:extLst>
              <a:ext uri="{FF2B5EF4-FFF2-40B4-BE49-F238E27FC236}">
                <a16:creationId xmlns:a16="http://schemas.microsoft.com/office/drawing/2014/main" id="{71BCBF4F-C49D-440B-86C9-085481D387EE}"/>
              </a:ext>
            </a:extLst>
          </p:cNvPr>
          <p:cNvPicPr>
            <a:picLocks noChangeAspect="1"/>
          </p:cNvPicPr>
          <p:nvPr/>
        </p:nvPicPr>
        <p:blipFill>
          <a:blip r:embed="rId4"/>
          <a:stretch>
            <a:fillRect/>
          </a:stretch>
        </p:blipFill>
        <p:spPr>
          <a:xfrm>
            <a:off x="335360" y="4762933"/>
            <a:ext cx="2841128" cy="1047137"/>
          </a:xfrm>
          <a:prstGeom prst="rect">
            <a:avLst/>
          </a:prstGeom>
        </p:spPr>
      </p:pic>
    </p:spTree>
    <p:extLst>
      <p:ext uri="{BB962C8B-B14F-4D97-AF65-F5344CB8AC3E}">
        <p14:creationId xmlns:p14="http://schemas.microsoft.com/office/powerpoint/2010/main" val="424869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1670C9-7A12-431E-92B2-050F2389D775}"/>
              </a:ext>
            </a:extLst>
          </p:cNvPr>
          <p:cNvSpPr>
            <a:spLocks noGrp="1"/>
          </p:cNvSpPr>
          <p:nvPr>
            <p:ph type="title"/>
          </p:nvPr>
        </p:nvSpPr>
        <p:spPr/>
        <p:txBody>
          <a:bodyPr>
            <a:normAutofit fontScale="90000"/>
          </a:bodyPr>
          <a:lstStyle/>
          <a:p>
            <a:r>
              <a:rPr lang="en-US" dirty="0">
                <a:sym typeface="Calibri"/>
              </a:rPr>
              <a:t>OUR STUDENT’S ACHIEVEMENTS</a:t>
            </a:r>
            <a:br>
              <a:rPr lang="en-US" sz="4000" b="1" i="0" u="none" strike="noStrike" cap="none" dirty="0">
                <a:solidFill>
                  <a:schemeClr val="dk2"/>
                </a:solidFill>
                <a:latin typeface="Calibri"/>
                <a:ea typeface="Calibri"/>
                <a:cs typeface="Calibri"/>
                <a:sym typeface="Calibri"/>
              </a:rPr>
            </a:br>
            <a:endParaRPr lang="en-US" dirty="0"/>
          </a:p>
        </p:txBody>
      </p:sp>
      <p:sp>
        <p:nvSpPr>
          <p:cNvPr id="3" name="Slide Number Placeholder 2">
            <a:extLst>
              <a:ext uri="{FF2B5EF4-FFF2-40B4-BE49-F238E27FC236}">
                <a16:creationId xmlns:a16="http://schemas.microsoft.com/office/drawing/2014/main" id="{A2D9EB77-3854-428A-99DF-5F6FB999E4A3}"/>
              </a:ext>
            </a:extLst>
          </p:cNvPr>
          <p:cNvSpPr>
            <a:spLocks noGrp="1"/>
          </p:cNvSpPr>
          <p:nvPr>
            <p:ph type="sldNum" sz="quarter" idx="4"/>
          </p:nvPr>
        </p:nvSpPr>
        <p:spPr/>
        <p:txBody>
          <a:bodyPr/>
          <a:lstStyle/>
          <a:p>
            <a:fld id="{4FAB73BC-B049-4115-A692-8D63A059BFB8}" type="slidenum">
              <a:rPr lang="en-US" smtClean="0"/>
              <a:pPr/>
              <a:t>17</a:t>
            </a:fld>
            <a:endParaRPr lang="en-US" dirty="0"/>
          </a:p>
        </p:txBody>
      </p:sp>
      <p:sp>
        <p:nvSpPr>
          <p:cNvPr id="11" name="Text Placeholder 10">
            <a:extLst>
              <a:ext uri="{FF2B5EF4-FFF2-40B4-BE49-F238E27FC236}">
                <a16:creationId xmlns:a16="http://schemas.microsoft.com/office/drawing/2014/main" id="{8437B7E0-A907-45B1-854A-895D985A5399}"/>
              </a:ext>
            </a:extLst>
          </p:cNvPr>
          <p:cNvSpPr>
            <a:spLocks noGrp="1"/>
          </p:cNvSpPr>
          <p:nvPr>
            <p:ph type="body" sz="quarter" idx="16"/>
          </p:nvPr>
        </p:nvSpPr>
        <p:spPr>
          <a:xfrm>
            <a:off x="622342" y="5089525"/>
            <a:ext cx="3538755" cy="559842"/>
          </a:xfrm>
        </p:spPr>
        <p:txBody>
          <a:bodyPr/>
          <a:lstStyle/>
          <a:p>
            <a:pPr marL="0" marR="0" lvl="0" indent="0" algn="just" rtl="0">
              <a:lnSpc>
                <a:spcPct val="100000"/>
              </a:lnSpc>
              <a:spcBef>
                <a:spcPts val="0"/>
              </a:spcBef>
              <a:spcAft>
                <a:spcPts val="0"/>
              </a:spcAft>
              <a:buNone/>
            </a:pPr>
            <a:r>
              <a:rPr lang="en-US" sz="1800" dirty="0">
                <a:latin typeface="+mn-lt"/>
                <a:sym typeface="Calibri"/>
              </a:rPr>
              <a:t>Mr. </a:t>
            </a:r>
            <a:r>
              <a:rPr lang="en-US" sz="1800" dirty="0" err="1">
                <a:latin typeface="+mn-lt"/>
                <a:sym typeface="Calibri"/>
              </a:rPr>
              <a:t>Avesh</a:t>
            </a:r>
            <a:r>
              <a:rPr lang="en-US" sz="1800" dirty="0">
                <a:latin typeface="+mn-lt"/>
                <a:sym typeface="Calibri"/>
              </a:rPr>
              <a:t> </a:t>
            </a:r>
            <a:r>
              <a:rPr lang="en-US" sz="1800" dirty="0" err="1">
                <a:latin typeface="+mn-lt"/>
                <a:sym typeface="Calibri"/>
              </a:rPr>
              <a:t>Lakha</a:t>
            </a:r>
            <a:endParaRPr lang="en-US" sz="1800" dirty="0">
              <a:latin typeface="+mn-lt"/>
              <a:sym typeface="Calibri"/>
            </a:endParaRPr>
          </a:p>
          <a:p>
            <a:pPr marR="0" lvl="0" algn="l"/>
            <a:r>
              <a:rPr lang="en-US" sz="1400" b="0" dirty="0">
                <a:latin typeface="+mn-lt"/>
                <a:sym typeface="Calibri"/>
              </a:rPr>
              <a:t>Work duration with Iqra Technology 2 years.</a:t>
            </a:r>
            <a:endParaRPr lang="en-US" sz="1400" b="0" dirty="0">
              <a:latin typeface="+mn-lt"/>
            </a:endParaRPr>
          </a:p>
          <a:p>
            <a:pPr marR="0" lvl="0" algn="l"/>
            <a:r>
              <a:rPr lang="en-US" sz="1400" b="0" dirty="0">
                <a:latin typeface="+mn-lt"/>
                <a:sym typeface="Calibri"/>
              </a:rPr>
              <a:t>Job profile : Salesforce Administrator</a:t>
            </a:r>
            <a:endParaRPr lang="en-US" sz="1400" b="0" dirty="0">
              <a:latin typeface="+mn-lt"/>
            </a:endParaRPr>
          </a:p>
          <a:p>
            <a:pPr marR="0" lvl="0" algn="l"/>
            <a:r>
              <a:rPr lang="en-US" sz="1400" b="0" dirty="0">
                <a:latin typeface="+mn-lt"/>
                <a:sym typeface="Calibri"/>
              </a:rPr>
              <a:t>Joined Company : </a:t>
            </a:r>
            <a:r>
              <a:rPr lang="en-IN" sz="1400" b="0">
                <a:latin typeface="+mn-lt"/>
                <a:sym typeface="Calibri"/>
              </a:rPr>
              <a:t>Diabsolut</a:t>
            </a:r>
            <a:endParaRPr lang="en-US" sz="1400" b="0" dirty="0">
              <a:latin typeface="+mn-lt"/>
            </a:endParaRPr>
          </a:p>
          <a:p>
            <a:pPr marR="0" lvl="0" algn="l"/>
            <a:r>
              <a:rPr lang="en-US" sz="1400" b="0" dirty="0">
                <a:latin typeface="+mn-lt"/>
                <a:sym typeface="Calibri"/>
              </a:rPr>
              <a:t>Joined Package : 25.00 Lacs/Annum</a:t>
            </a:r>
            <a:endParaRPr lang="en-US" sz="1400" b="0" dirty="0">
              <a:latin typeface="+mn-lt"/>
            </a:endParaRPr>
          </a:p>
        </p:txBody>
      </p:sp>
      <p:sp>
        <p:nvSpPr>
          <p:cNvPr id="61" name="Text Placeholder 60">
            <a:extLst>
              <a:ext uri="{FF2B5EF4-FFF2-40B4-BE49-F238E27FC236}">
                <a16:creationId xmlns:a16="http://schemas.microsoft.com/office/drawing/2014/main" id="{2EFCA5F8-2322-4618-9000-E296A1B5768D}"/>
              </a:ext>
            </a:extLst>
          </p:cNvPr>
          <p:cNvSpPr>
            <a:spLocks noGrp="1"/>
          </p:cNvSpPr>
          <p:nvPr>
            <p:ph type="body" sz="quarter" idx="25"/>
          </p:nvPr>
        </p:nvSpPr>
        <p:spPr>
          <a:xfrm>
            <a:off x="7591115" y="2474845"/>
            <a:ext cx="1511652" cy="50714"/>
          </a:xfrm>
        </p:spPr>
        <p:txBody>
          <a:bodyPr/>
          <a:lstStyle/>
          <a:p>
            <a:endParaRPr lang="en-US" b="1" dirty="0">
              <a:solidFill>
                <a:srgbClr val="000000"/>
              </a:solidFill>
              <a:latin typeface="Calibri"/>
              <a:ea typeface="Calibri"/>
              <a:cs typeface="Calibri"/>
              <a:sym typeface="Calibri"/>
            </a:endParaRPr>
          </a:p>
          <a:p>
            <a:r>
              <a:rPr lang="en-US" b="1" dirty="0">
                <a:solidFill>
                  <a:srgbClr val="000000"/>
                </a:solidFill>
                <a:latin typeface="Calibri"/>
                <a:ea typeface="Calibri"/>
                <a:cs typeface="Calibri"/>
                <a:sym typeface="Calibri"/>
              </a:rPr>
              <a:t>Mr. Sayyed Manzar Ali</a:t>
            </a:r>
            <a:br>
              <a:rPr lang="en-US" sz="1200" b="1" i="0" u="none" strike="noStrike" cap="none" dirty="0">
                <a:solidFill>
                  <a:srgbClr val="000000"/>
                </a:solidFill>
                <a:latin typeface="Calibri"/>
                <a:ea typeface="Calibri"/>
                <a:cs typeface="Calibri"/>
                <a:sym typeface="Calibri"/>
              </a:rPr>
            </a:br>
            <a:r>
              <a:rPr lang="en-US" sz="900" b="0" i="0" u="none" strike="noStrike" cap="none" dirty="0">
                <a:solidFill>
                  <a:srgbClr val="000000"/>
                </a:solidFill>
                <a:latin typeface="Calibri"/>
                <a:ea typeface="Calibri"/>
                <a:cs typeface="Calibri"/>
                <a:sym typeface="Calibri"/>
              </a:rPr>
              <a:t>Work duration with Iqra Technology 3 years</a:t>
            </a:r>
            <a:br>
              <a:rPr lang="en-US" sz="900" b="0" i="0" u="none" strike="noStrike" cap="none" dirty="0">
                <a:solidFill>
                  <a:srgbClr val="000000"/>
                </a:solidFill>
                <a:latin typeface="Calibri"/>
                <a:ea typeface="Calibri"/>
                <a:cs typeface="Calibri"/>
                <a:sym typeface="Calibri"/>
              </a:rPr>
            </a:br>
            <a:r>
              <a:rPr lang="en-US" sz="900" b="0" i="0" u="none" strike="noStrike" cap="none" dirty="0">
                <a:solidFill>
                  <a:srgbClr val="000000"/>
                </a:solidFill>
                <a:latin typeface="Calibri"/>
                <a:ea typeface="Calibri"/>
                <a:cs typeface="Calibri"/>
                <a:sym typeface="Calibri"/>
              </a:rPr>
              <a:t>Job profile: </a:t>
            </a:r>
            <a:r>
              <a:rPr lang="en-IN" sz="900" dirty="0">
                <a:solidFill>
                  <a:srgbClr val="000000"/>
                </a:solidFill>
                <a:latin typeface="Calibri"/>
                <a:cs typeface="Calibri"/>
                <a:sym typeface="Calibri"/>
              </a:rPr>
              <a:t>UI path RPA developer</a:t>
            </a:r>
            <a:br>
              <a:rPr lang="en-US" sz="900" dirty="0">
                <a:solidFill>
                  <a:srgbClr val="000000"/>
                </a:solidFill>
                <a:latin typeface="Calibri"/>
                <a:cs typeface="Calibri"/>
                <a:sym typeface="Calibri"/>
              </a:rPr>
            </a:br>
            <a:r>
              <a:rPr lang="en-US" sz="900" b="0" i="0" u="none" strike="noStrike" cap="none" dirty="0">
                <a:solidFill>
                  <a:srgbClr val="000000"/>
                </a:solidFill>
                <a:latin typeface="Calibri"/>
                <a:ea typeface="Calibri"/>
                <a:cs typeface="Calibri"/>
                <a:sym typeface="Calibri"/>
              </a:rPr>
              <a:t>Joined Company: Capgemini</a:t>
            </a:r>
            <a:br>
              <a:rPr lang="en-US" sz="900" b="0" i="0" u="none" strike="noStrike" cap="none" dirty="0">
                <a:solidFill>
                  <a:srgbClr val="000000"/>
                </a:solidFill>
                <a:latin typeface="Calibri"/>
                <a:ea typeface="Calibri"/>
                <a:cs typeface="Calibri"/>
                <a:sym typeface="Calibri"/>
              </a:rPr>
            </a:br>
            <a:r>
              <a:rPr lang="en-US" sz="900" b="0" i="0" u="none" strike="noStrike" cap="none" dirty="0">
                <a:solidFill>
                  <a:srgbClr val="000000"/>
                </a:solidFill>
                <a:latin typeface="Calibri"/>
                <a:ea typeface="Calibri"/>
                <a:cs typeface="Calibri"/>
                <a:sym typeface="Calibri"/>
              </a:rPr>
              <a:t>Joined Package: </a:t>
            </a:r>
            <a:r>
              <a:rPr lang="en-US" sz="900" dirty="0">
                <a:solidFill>
                  <a:srgbClr val="000000"/>
                </a:solidFill>
                <a:latin typeface="Calibri"/>
                <a:ea typeface="Calibri"/>
                <a:cs typeface="Calibri"/>
                <a:sym typeface="Calibri"/>
              </a:rPr>
              <a:t>15 Lacs/Annum</a:t>
            </a:r>
            <a:endParaRPr lang="en-US" sz="900" dirty="0"/>
          </a:p>
          <a:p>
            <a:endParaRPr lang="en-US" dirty="0"/>
          </a:p>
        </p:txBody>
      </p:sp>
      <p:sp>
        <p:nvSpPr>
          <p:cNvPr id="62" name="Text Placeholder 61">
            <a:extLst>
              <a:ext uri="{FF2B5EF4-FFF2-40B4-BE49-F238E27FC236}">
                <a16:creationId xmlns:a16="http://schemas.microsoft.com/office/drawing/2014/main" id="{B79AF253-AC40-4AA1-AFA7-9A4836DA01B7}"/>
              </a:ext>
            </a:extLst>
          </p:cNvPr>
          <p:cNvSpPr>
            <a:spLocks noGrp="1"/>
          </p:cNvSpPr>
          <p:nvPr>
            <p:ph type="body" sz="quarter" idx="26"/>
          </p:nvPr>
        </p:nvSpPr>
        <p:spPr>
          <a:xfrm>
            <a:off x="6522490" y="3930310"/>
            <a:ext cx="1824451" cy="45719"/>
          </a:xfrm>
        </p:spPr>
        <p:txBody>
          <a:bodyPr/>
          <a:lstStyle/>
          <a:p>
            <a:pPr marL="0" marR="0" lvl="0" indent="0" rtl="0">
              <a:lnSpc>
                <a:spcPct val="100000"/>
              </a:lnSpc>
              <a:spcBef>
                <a:spcPts val="0"/>
              </a:spcBef>
              <a:spcAft>
                <a:spcPts val="0"/>
              </a:spcAft>
              <a:buNone/>
            </a:pPr>
            <a:endParaRPr lang="en-US" b="1" dirty="0">
              <a:solidFill>
                <a:srgbClr val="000000"/>
              </a:solidFill>
              <a:latin typeface="Calibri"/>
              <a:cs typeface="Calibri"/>
              <a:sym typeface="Calibri"/>
            </a:endParaRPr>
          </a:p>
          <a:p>
            <a:pPr marL="0" marR="0" lvl="0" indent="0" rtl="0">
              <a:lnSpc>
                <a:spcPct val="100000"/>
              </a:lnSpc>
              <a:spcBef>
                <a:spcPts val="0"/>
              </a:spcBef>
              <a:spcAft>
                <a:spcPts val="0"/>
              </a:spcAft>
              <a:buNone/>
            </a:pPr>
            <a:r>
              <a:rPr lang="en-US" b="1" dirty="0">
                <a:solidFill>
                  <a:srgbClr val="000000"/>
                </a:solidFill>
                <a:latin typeface="Calibri"/>
                <a:cs typeface="Calibri"/>
                <a:sym typeface="Calibri"/>
              </a:rPr>
              <a:t>Mr. </a:t>
            </a:r>
            <a:r>
              <a:rPr lang="en-US" b="1" dirty="0" err="1">
                <a:solidFill>
                  <a:srgbClr val="000000"/>
                </a:solidFill>
                <a:latin typeface="Calibri"/>
                <a:cs typeface="Calibri"/>
                <a:sym typeface="Calibri"/>
              </a:rPr>
              <a:t>Mohd</a:t>
            </a:r>
            <a:r>
              <a:rPr lang="en-US" b="1" dirty="0">
                <a:solidFill>
                  <a:srgbClr val="000000"/>
                </a:solidFill>
                <a:latin typeface="Calibri"/>
                <a:cs typeface="Calibri"/>
                <a:sym typeface="Calibri"/>
              </a:rPr>
              <a:t> Salman Khan</a:t>
            </a:r>
          </a:p>
          <a:p>
            <a:pPr marL="0" marR="0" lvl="0" indent="0" rtl="0">
              <a:lnSpc>
                <a:spcPct val="100000"/>
              </a:lnSpc>
              <a:spcBef>
                <a:spcPts val="0"/>
              </a:spcBef>
              <a:spcAft>
                <a:spcPts val="0"/>
              </a:spcAft>
              <a:buClr>
                <a:srgbClr val="0070C0"/>
              </a:buClr>
              <a:buSzPts val="1800"/>
              <a:buFont typeface="Arial"/>
              <a:buNone/>
            </a:pPr>
            <a:r>
              <a:rPr lang="en-US" sz="900" b="0" i="0" u="none" strike="noStrike" cap="none" dirty="0">
                <a:solidFill>
                  <a:srgbClr val="000000"/>
                </a:solidFill>
                <a:latin typeface="Calibri"/>
                <a:ea typeface="Calibri"/>
                <a:cs typeface="Calibri"/>
                <a:sym typeface="Calibri"/>
              </a:rPr>
              <a:t>Duration with Iqra Technology 3 years.</a:t>
            </a:r>
            <a:endParaRPr lang="en-US" sz="900" dirty="0"/>
          </a:p>
          <a:p>
            <a:pPr marL="0" marR="0" lvl="0" indent="0" rtl="0">
              <a:lnSpc>
                <a:spcPct val="100000"/>
              </a:lnSpc>
              <a:spcBef>
                <a:spcPts val="0"/>
              </a:spcBef>
              <a:spcAft>
                <a:spcPts val="0"/>
              </a:spcAft>
              <a:buClr>
                <a:srgbClr val="0070C0"/>
              </a:buClr>
              <a:buSzPts val="1800"/>
              <a:buFont typeface="Arial"/>
              <a:buNone/>
            </a:pPr>
            <a:r>
              <a:rPr lang="en-US" sz="900" b="0" i="0" u="none" strike="noStrike" cap="none" dirty="0">
                <a:solidFill>
                  <a:srgbClr val="000000"/>
                </a:solidFill>
                <a:latin typeface="Calibri"/>
                <a:ea typeface="Calibri"/>
                <a:cs typeface="Calibri"/>
                <a:sym typeface="Calibri"/>
              </a:rPr>
              <a:t>Job profile: </a:t>
            </a:r>
            <a:r>
              <a:rPr lang="en-US" sz="900" dirty="0">
                <a:solidFill>
                  <a:srgbClr val="000000"/>
                </a:solidFill>
                <a:latin typeface="Calibri"/>
                <a:ea typeface="Calibri"/>
                <a:cs typeface="Calibri"/>
                <a:sym typeface="Calibri"/>
              </a:rPr>
              <a:t>Dot Net developer</a:t>
            </a:r>
            <a:endParaRPr lang="en-US" sz="900" dirty="0"/>
          </a:p>
          <a:p>
            <a:pPr marL="0" marR="0" lvl="0" indent="0" rtl="0">
              <a:lnSpc>
                <a:spcPct val="100000"/>
              </a:lnSpc>
              <a:spcBef>
                <a:spcPts val="0"/>
              </a:spcBef>
              <a:spcAft>
                <a:spcPts val="0"/>
              </a:spcAft>
              <a:buClr>
                <a:srgbClr val="0070C0"/>
              </a:buClr>
              <a:buSzPts val="1800"/>
              <a:buFont typeface="Arial"/>
              <a:buNone/>
            </a:pPr>
            <a:r>
              <a:rPr lang="en-US" sz="900" b="0" i="0" u="none" strike="noStrike" cap="none" dirty="0">
                <a:solidFill>
                  <a:srgbClr val="000000"/>
                </a:solidFill>
                <a:latin typeface="Calibri"/>
                <a:ea typeface="Calibri"/>
                <a:cs typeface="Calibri"/>
                <a:sym typeface="Calibri"/>
              </a:rPr>
              <a:t>Joined  Company: MITS Global </a:t>
            </a:r>
          </a:p>
          <a:p>
            <a:pPr marL="0" marR="0" lvl="0" indent="0" rtl="0">
              <a:lnSpc>
                <a:spcPct val="100000"/>
              </a:lnSpc>
              <a:spcBef>
                <a:spcPts val="0"/>
              </a:spcBef>
              <a:spcAft>
                <a:spcPts val="0"/>
              </a:spcAft>
              <a:buClr>
                <a:srgbClr val="0070C0"/>
              </a:buClr>
              <a:buSzPts val="1800"/>
              <a:buFont typeface="Arial"/>
              <a:buNone/>
            </a:pPr>
            <a:r>
              <a:rPr lang="en-US" sz="900" dirty="0"/>
              <a:t>Consulting private LTD.</a:t>
            </a:r>
          </a:p>
          <a:p>
            <a:pPr marL="0" marR="0" lvl="0" indent="0" rtl="0">
              <a:lnSpc>
                <a:spcPct val="100000"/>
              </a:lnSpc>
              <a:spcBef>
                <a:spcPts val="0"/>
              </a:spcBef>
              <a:spcAft>
                <a:spcPts val="0"/>
              </a:spcAft>
              <a:buClr>
                <a:srgbClr val="0070C0"/>
              </a:buClr>
              <a:buSzPts val="1800"/>
              <a:buFont typeface="Arial"/>
              <a:buNone/>
            </a:pPr>
            <a:r>
              <a:rPr lang="en-US" sz="900" b="0" i="0" u="none" strike="noStrike" cap="none" dirty="0">
                <a:solidFill>
                  <a:srgbClr val="000000"/>
                </a:solidFill>
                <a:latin typeface="Calibri"/>
                <a:ea typeface="Calibri"/>
                <a:cs typeface="Calibri"/>
                <a:sym typeface="Calibri"/>
              </a:rPr>
              <a:t>Package: 8</a:t>
            </a:r>
            <a:r>
              <a:rPr lang="en-US" sz="900" dirty="0">
                <a:solidFill>
                  <a:srgbClr val="000000"/>
                </a:solidFill>
                <a:latin typeface="Calibri"/>
                <a:ea typeface="Calibri"/>
                <a:cs typeface="Calibri"/>
                <a:sym typeface="Calibri"/>
              </a:rPr>
              <a:t>.50 Lacs/Annum</a:t>
            </a:r>
            <a:endParaRPr lang="en-US" sz="900" dirty="0"/>
          </a:p>
        </p:txBody>
      </p:sp>
      <p:sp>
        <p:nvSpPr>
          <p:cNvPr id="63" name="Text Placeholder 62">
            <a:extLst>
              <a:ext uri="{FF2B5EF4-FFF2-40B4-BE49-F238E27FC236}">
                <a16:creationId xmlns:a16="http://schemas.microsoft.com/office/drawing/2014/main" id="{B4D30168-25CE-4C20-BBE9-2C5590AFEB4E}"/>
              </a:ext>
            </a:extLst>
          </p:cNvPr>
          <p:cNvSpPr>
            <a:spLocks noGrp="1"/>
          </p:cNvSpPr>
          <p:nvPr>
            <p:ph type="body" sz="quarter" idx="27"/>
          </p:nvPr>
        </p:nvSpPr>
        <p:spPr>
          <a:xfrm>
            <a:off x="5536205" y="5207886"/>
            <a:ext cx="1681067" cy="440837"/>
          </a:xfrm>
        </p:spPr>
        <p:txBody>
          <a:bodyPr/>
          <a:lstStyle/>
          <a:p>
            <a:pPr marL="0" marR="0" lvl="0" indent="0" rtl="0">
              <a:lnSpc>
                <a:spcPct val="100000"/>
              </a:lnSpc>
              <a:spcBef>
                <a:spcPts val="0"/>
              </a:spcBef>
              <a:spcAft>
                <a:spcPts val="0"/>
              </a:spcAft>
              <a:buNone/>
            </a:pPr>
            <a:r>
              <a:rPr lang="en-US" b="1" dirty="0">
                <a:solidFill>
                  <a:srgbClr val="000000"/>
                </a:solidFill>
                <a:latin typeface="Calibri"/>
                <a:cs typeface="Calibri"/>
                <a:sym typeface="Calibri"/>
              </a:rPr>
              <a:t>Sayyed Amjad</a:t>
            </a:r>
            <a:endParaRPr lang="en-US" b="1" dirty="0">
              <a:solidFill>
                <a:srgbClr val="000000"/>
              </a:solidFill>
              <a:latin typeface="Calibri"/>
              <a:cs typeface="Calibri"/>
            </a:endParaRPr>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Duration with Iqra Technology 2.3 years.</a:t>
            </a:r>
            <a:endParaRPr lang="en-US" sz="900"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Job profile : Salesforce Developer</a:t>
            </a:r>
            <a:endParaRPr lang="en-US" sz="900"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Joined Company : Finesse Global (Mumbai)</a:t>
            </a:r>
            <a:endParaRPr lang="en-US" sz="900"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Package : 6.00 Lacs/Annum</a:t>
            </a:r>
            <a:endParaRPr lang="en-US" sz="900" dirty="0"/>
          </a:p>
        </p:txBody>
      </p:sp>
      <p:sp>
        <p:nvSpPr>
          <p:cNvPr id="64" name="Text Placeholder 63">
            <a:extLst>
              <a:ext uri="{FF2B5EF4-FFF2-40B4-BE49-F238E27FC236}">
                <a16:creationId xmlns:a16="http://schemas.microsoft.com/office/drawing/2014/main" id="{AFBC632A-A085-45FB-8A22-A087AB251AE5}"/>
              </a:ext>
            </a:extLst>
          </p:cNvPr>
          <p:cNvSpPr>
            <a:spLocks noGrp="1"/>
          </p:cNvSpPr>
          <p:nvPr>
            <p:ph type="body" sz="quarter" idx="28"/>
          </p:nvPr>
        </p:nvSpPr>
        <p:spPr/>
        <p:txBody>
          <a:bodyPr/>
          <a:lstStyle/>
          <a:p>
            <a:pPr marL="0" marR="0" lvl="0" indent="0"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Mr. Athar Choudhary</a:t>
            </a:r>
            <a:endParaRPr lang="en-US"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Duration with Iqra Technology 1.5 years.</a:t>
            </a:r>
            <a:endParaRPr lang="en-US" sz="900"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Job profile : Salesforce Analyst</a:t>
            </a:r>
            <a:endParaRPr lang="en-US" sz="900"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Joined Company : ENEL X (Mumbai)</a:t>
            </a:r>
            <a:endParaRPr lang="en-US" sz="900" dirty="0"/>
          </a:p>
          <a:p>
            <a:pPr marL="0" marR="0" lvl="0" indent="0" rtl="0">
              <a:lnSpc>
                <a:spcPct val="100000"/>
              </a:lnSpc>
              <a:spcBef>
                <a:spcPts val="0"/>
              </a:spcBef>
              <a:spcAft>
                <a:spcPts val="0"/>
              </a:spcAft>
              <a:buClr>
                <a:srgbClr val="000000"/>
              </a:buClr>
              <a:buSzPts val="1600"/>
              <a:buFont typeface="Arial"/>
              <a:buNone/>
            </a:pPr>
            <a:r>
              <a:rPr lang="en-US" sz="900" b="0" i="0" u="none" strike="noStrike" cap="none" dirty="0">
                <a:solidFill>
                  <a:srgbClr val="000000"/>
                </a:solidFill>
                <a:latin typeface="Calibri"/>
                <a:ea typeface="Calibri"/>
                <a:cs typeface="Calibri"/>
                <a:sym typeface="Calibri"/>
              </a:rPr>
              <a:t>Package : 5.00 Lac/Annum</a:t>
            </a:r>
            <a:endParaRPr lang="en-US" sz="900" dirty="0"/>
          </a:p>
          <a:p>
            <a:endParaRPr lang="en-US" dirty="0"/>
          </a:p>
        </p:txBody>
      </p:sp>
      <p:sp>
        <p:nvSpPr>
          <p:cNvPr id="65" name="Text Placeholder 64">
            <a:extLst>
              <a:ext uri="{FF2B5EF4-FFF2-40B4-BE49-F238E27FC236}">
                <a16:creationId xmlns:a16="http://schemas.microsoft.com/office/drawing/2014/main" id="{B0F79018-7E80-4F11-97D6-C1AC907028C2}"/>
              </a:ext>
            </a:extLst>
          </p:cNvPr>
          <p:cNvSpPr>
            <a:spLocks noGrp="1"/>
          </p:cNvSpPr>
          <p:nvPr>
            <p:ph type="body" sz="quarter" idx="29"/>
          </p:nvPr>
        </p:nvSpPr>
        <p:spPr/>
        <p:txBody>
          <a:bodyPr/>
          <a:lstStyle/>
          <a:p>
            <a:pPr>
              <a:lnSpc>
                <a:spcPct val="100000"/>
              </a:lnSpc>
              <a:buClr>
                <a:srgbClr val="0070C0"/>
              </a:buClr>
              <a:buSzPts val="1800"/>
            </a:pPr>
            <a:r>
              <a:rPr lang="en-US" b="1" dirty="0">
                <a:solidFill>
                  <a:srgbClr val="000000"/>
                </a:solidFill>
                <a:latin typeface="Calibri"/>
                <a:cs typeface="Calibri"/>
                <a:sym typeface="Calibri"/>
              </a:rPr>
              <a:t>Mr. Shah </a:t>
            </a:r>
            <a:r>
              <a:rPr lang="en-US" b="1" dirty="0" err="1">
                <a:solidFill>
                  <a:srgbClr val="000000"/>
                </a:solidFill>
                <a:latin typeface="Calibri"/>
                <a:cs typeface="Calibri"/>
                <a:sym typeface="Calibri"/>
              </a:rPr>
              <a:t>Alam</a:t>
            </a:r>
            <a:endParaRPr lang="en-US" b="1" dirty="0">
              <a:solidFill>
                <a:srgbClr val="000000"/>
              </a:solidFill>
              <a:latin typeface="Calibri"/>
              <a:cs typeface="Calibri"/>
            </a:endParaRPr>
          </a:p>
          <a:p>
            <a:pPr>
              <a:lnSpc>
                <a:spcPct val="100000"/>
              </a:lnSpc>
              <a:buClr>
                <a:srgbClr val="0070C0"/>
              </a:buClr>
              <a:buSzPts val="1800"/>
            </a:pPr>
            <a:r>
              <a:rPr lang="en-US" sz="900" dirty="0">
                <a:solidFill>
                  <a:srgbClr val="000000"/>
                </a:solidFill>
                <a:latin typeface="Calibri"/>
                <a:cs typeface="Calibri"/>
                <a:sym typeface="Calibri"/>
              </a:rPr>
              <a:t>Work duration with Iqra Technology:2.7 years </a:t>
            </a:r>
            <a:endParaRPr lang="en-US" sz="900" dirty="0">
              <a:solidFill>
                <a:srgbClr val="000000"/>
              </a:solidFill>
              <a:latin typeface="Calibri"/>
              <a:cs typeface="Calibri"/>
            </a:endParaRPr>
          </a:p>
          <a:p>
            <a:pPr>
              <a:lnSpc>
                <a:spcPct val="100000"/>
              </a:lnSpc>
              <a:buClr>
                <a:srgbClr val="0070C0"/>
              </a:buClr>
              <a:buSzPts val="1800"/>
            </a:pPr>
            <a:r>
              <a:rPr lang="en-US" sz="900" dirty="0">
                <a:solidFill>
                  <a:srgbClr val="000000"/>
                </a:solidFill>
                <a:latin typeface="Calibri"/>
                <a:cs typeface="Calibri"/>
                <a:sym typeface="Calibri"/>
              </a:rPr>
              <a:t>Job profile:  Dynamics 365 developer</a:t>
            </a:r>
            <a:endParaRPr lang="en-US" sz="900" dirty="0">
              <a:solidFill>
                <a:srgbClr val="000000"/>
              </a:solidFill>
              <a:latin typeface="Calibri"/>
              <a:cs typeface="Calibri"/>
            </a:endParaRPr>
          </a:p>
          <a:p>
            <a:pPr>
              <a:lnSpc>
                <a:spcPct val="100000"/>
              </a:lnSpc>
              <a:buClr>
                <a:srgbClr val="0070C0"/>
              </a:buClr>
              <a:buSzPts val="1800"/>
            </a:pPr>
            <a:r>
              <a:rPr lang="en-US" sz="900" dirty="0">
                <a:solidFill>
                  <a:srgbClr val="000000"/>
                </a:solidFill>
                <a:latin typeface="Calibri"/>
                <a:cs typeface="Calibri"/>
                <a:sym typeface="Calibri"/>
              </a:rPr>
              <a:t>Joined Company: </a:t>
            </a:r>
            <a:r>
              <a:rPr lang="en-US" sz="900" dirty="0" err="1">
                <a:solidFill>
                  <a:srgbClr val="000000"/>
                </a:solidFill>
                <a:latin typeface="Calibri"/>
                <a:cs typeface="Calibri"/>
                <a:sym typeface="Calibri"/>
              </a:rPr>
              <a:t>Pragmysys</a:t>
            </a:r>
            <a:r>
              <a:rPr lang="en-US" sz="900" dirty="0">
                <a:solidFill>
                  <a:srgbClr val="000000"/>
                </a:solidFill>
                <a:latin typeface="Calibri"/>
                <a:cs typeface="Calibri"/>
                <a:sym typeface="Calibri"/>
              </a:rPr>
              <a:t> Consulting</a:t>
            </a:r>
            <a:endParaRPr lang="en-US" sz="900" dirty="0">
              <a:solidFill>
                <a:srgbClr val="000000"/>
              </a:solidFill>
              <a:latin typeface="Calibri"/>
              <a:cs typeface="Calibri"/>
            </a:endParaRPr>
          </a:p>
          <a:p>
            <a:pPr>
              <a:lnSpc>
                <a:spcPct val="100000"/>
              </a:lnSpc>
              <a:buClr>
                <a:srgbClr val="0070C0"/>
              </a:buClr>
              <a:buSzPts val="1800"/>
            </a:pPr>
            <a:r>
              <a:rPr lang="en-US" sz="900" dirty="0">
                <a:solidFill>
                  <a:srgbClr val="000000"/>
                </a:solidFill>
                <a:latin typeface="Calibri"/>
                <a:cs typeface="Calibri"/>
                <a:sym typeface="Calibri"/>
              </a:rPr>
              <a:t>Package: 4.80 Lac/Annum</a:t>
            </a:r>
            <a:endParaRPr lang="en-US" sz="900" dirty="0">
              <a:solidFill>
                <a:srgbClr val="000000"/>
              </a:solidFill>
              <a:latin typeface="Calibri"/>
              <a:cs typeface="Calibri"/>
            </a:endParaRPr>
          </a:p>
          <a:p>
            <a:pPr>
              <a:lnSpc>
                <a:spcPct val="100000"/>
              </a:lnSpc>
            </a:pPr>
            <a:endParaRPr lang="en-US" sz="900" dirty="0"/>
          </a:p>
        </p:txBody>
      </p:sp>
      <p:sp>
        <p:nvSpPr>
          <p:cNvPr id="66" name="Text Placeholder 65">
            <a:extLst>
              <a:ext uri="{FF2B5EF4-FFF2-40B4-BE49-F238E27FC236}">
                <a16:creationId xmlns:a16="http://schemas.microsoft.com/office/drawing/2014/main" id="{BFB39279-C8C5-49A2-A66B-0E32CBBA58EC}"/>
              </a:ext>
            </a:extLst>
          </p:cNvPr>
          <p:cNvSpPr>
            <a:spLocks noGrp="1"/>
          </p:cNvSpPr>
          <p:nvPr>
            <p:ph type="body" sz="quarter" idx="30"/>
          </p:nvPr>
        </p:nvSpPr>
        <p:spPr/>
        <p:txBody>
          <a:bodyPr/>
          <a:lstStyle/>
          <a:p>
            <a:pPr marL="0" marR="0" lvl="0" indent="0" algn="just" rtl="0">
              <a:lnSpc>
                <a:spcPct val="100000"/>
              </a:lnSpc>
              <a:spcBef>
                <a:spcPts val="0"/>
              </a:spcBef>
              <a:spcAft>
                <a:spcPts val="0"/>
              </a:spcAft>
              <a:buNone/>
            </a:pPr>
            <a:r>
              <a:rPr lang="en-US" b="1" dirty="0">
                <a:solidFill>
                  <a:srgbClr val="000000"/>
                </a:solidFill>
                <a:latin typeface="Calibri"/>
                <a:cs typeface="Calibri"/>
                <a:sym typeface="Calibri"/>
              </a:rPr>
              <a:t>Mr. Najeeb Syed</a:t>
            </a:r>
            <a:endParaRPr lang="en-US" dirty="0"/>
          </a:p>
          <a:p>
            <a:pPr>
              <a:lnSpc>
                <a:spcPct val="100000"/>
              </a:lnSpc>
              <a:buClr>
                <a:srgbClr val="000000"/>
              </a:buClr>
              <a:buSzPts val="1600"/>
            </a:pPr>
            <a:r>
              <a:rPr lang="en-US" sz="900" dirty="0">
                <a:solidFill>
                  <a:srgbClr val="000000"/>
                </a:solidFill>
                <a:latin typeface="Calibri"/>
                <a:cs typeface="Calibri"/>
                <a:sym typeface="Calibri"/>
              </a:rPr>
              <a:t>Duration with Iqra Technology: 1.4 years</a:t>
            </a:r>
            <a:endParaRPr lang="en-US" sz="900" dirty="0">
              <a:solidFill>
                <a:srgbClr val="000000"/>
              </a:solidFill>
              <a:latin typeface="Calibri"/>
              <a:cs typeface="Calibri"/>
            </a:endParaRPr>
          </a:p>
          <a:p>
            <a:pPr>
              <a:lnSpc>
                <a:spcPct val="100000"/>
              </a:lnSpc>
              <a:buClr>
                <a:srgbClr val="000000"/>
              </a:buClr>
              <a:buSzPts val="1600"/>
            </a:pPr>
            <a:r>
              <a:rPr lang="en-US" sz="900" dirty="0">
                <a:solidFill>
                  <a:srgbClr val="000000"/>
                </a:solidFill>
                <a:latin typeface="Calibri"/>
                <a:cs typeface="Calibri"/>
                <a:sym typeface="Calibri"/>
              </a:rPr>
              <a:t>Job profile: Salesforce Developer</a:t>
            </a:r>
            <a:endParaRPr lang="en-US" sz="900" dirty="0">
              <a:solidFill>
                <a:srgbClr val="000000"/>
              </a:solidFill>
              <a:latin typeface="Calibri"/>
              <a:cs typeface="Calibri"/>
            </a:endParaRPr>
          </a:p>
          <a:p>
            <a:pPr>
              <a:lnSpc>
                <a:spcPct val="100000"/>
              </a:lnSpc>
              <a:buClr>
                <a:srgbClr val="000000"/>
              </a:buClr>
              <a:buSzPts val="1600"/>
            </a:pPr>
            <a:r>
              <a:rPr lang="en-US" sz="900" dirty="0">
                <a:solidFill>
                  <a:srgbClr val="000000"/>
                </a:solidFill>
                <a:latin typeface="Calibri"/>
                <a:cs typeface="Calibri"/>
                <a:sym typeface="Calibri"/>
              </a:rPr>
              <a:t>Joined Company: </a:t>
            </a:r>
            <a:r>
              <a:rPr lang="en-US" sz="900" dirty="0" err="1">
                <a:solidFill>
                  <a:srgbClr val="000000"/>
                </a:solidFill>
                <a:latin typeface="Calibri"/>
                <a:cs typeface="Calibri"/>
                <a:sym typeface="Calibri"/>
              </a:rPr>
              <a:t>Enquero</a:t>
            </a:r>
            <a:endParaRPr lang="en-US" sz="900" dirty="0">
              <a:solidFill>
                <a:srgbClr val="000000"/>
              </a:solidFill>
              <a:latin typeface="Calibri"/>
              <a:cs typeface="Calibri"/>
            </a:endParaRPr>
          </a:p>
          <a:p>
            <a:pPr>
              <a:lnSpc>
                <a:spcPct val="100000"/>
              </a:lnSpc>
              <a:buClr>
                <a:srgbClr val="000000"/>
              </a:buClr>
              <a:buSzPts val="1600"/>
            </a:pPr>
            <a:r>
              <a:rPr lang="en-US" sz="900" dirty="0">
                <a:solidFill>
                  <a:srgbClr val="000000"/>
                </a:solidFill>
                <a:latin typeface="Calibri"/>
                <a:cs typeface="Calibri"/>
                <a:sym typeface="Calibri"/>
              </a:rPr>
              <a:t>Package : 7 Lacs/Annum</a:t>
            </a:r>
            <a:endParaRPr lang="en-US" sz="900" dirty="0">
              <a:solidFill>
                <a:srgbClr val="000000"/>
              </a:solidFill>
              <a:latin typeface="Calibri"/>
              <a:cs typeface="Calibri"/>
            </a:endParaRPr>
          </a:p>
          <a:p>
            <a:endParaRPr lang="en-US" dirty="0"/>
          </a:p>
        </p:txBody>
      </p:sp>
      <p:sp>
        <p:nvSpPr>
          <p:cNvPr id="14" name="Text Placeholder 119">
            <a:extLst>
              <a:ext uri="{FF2B5EF4-FFF2-40B4-BE49-F238E27FC236}">
                <a16:creationId xmlns:a16="http://schemas.microsoft.com/office/drawing/2014/main" id="{E4C8DF3B-1E41-46C5-80F8-C3025F33269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 name="Picture Placeholder 3">
            <a:extLst>
              <a:ext uri="{FF2B5EF4-FFF2-40B4-BE49-F238E27FC236}">
                <a16:creationId xmlns:a16="http://schemas.microsoft.com/office/drawing/2014/main" id="{71ECA866-425B-4044-9B26-02BE08B89CBB}"/>
              </a:ext>
            </a:extLst>
          </p:cNvPr>
          <p:cNvSpPr>
            <a:spLocks noGrp="1"/>
          </p:cNvSpPr>
          <p:nvPr>
            <p:ph type="pic" sz="quarter" idx="17"/>
          </p:nvPr>
        </p:nvSpPr>
        <p:spPr/>
      </p:sp>
      <p:pic>
        <p:nvPicPr>
          <p:cNvPr id="23" name="Google Shape;308;p27">
            <a:extLst>
              <a:ext uri="{FF2B5EF4-FFF2-40B4-BE49-F238E27FC236}">
                <a16:creationId xmlns:a16="http://schemas.microsoft.com/office/drawing/2014/main" id="{98442A42-ABFE-42FB-9369-57740417E65F}"/>
              </a:ext>
            </a:extLst>
          </p:cNvPr>
          <p:cNvPicPr preferRelativeResize="0"/>
          <p:nvPr/>
        </p:nvPicPr>
        <p:blipFill rotWithShape="1">
          <a:blip r:embed="rId3">
            <a:alphaModFix/>
          </a:blip>
          <a:srcRect/>
          <a:stretch/>
        </p:blipFill>
        <p:spPr>
          <a:xfrm>
            <a:off x="705595" y="2023122"/>
            <a:ext cx="2779809" cy="2811758"/>
          </a:xfrm>
          <a:prstGeom prst="ellipse">
            <a:avLst/>
          </a:prstGeom>
          <a:noFill/>
          <a:ln>
            <a:noFill/>
          </a:ln>
        </p:spPr>
      </p:pic>
      <p:pic>
        <p:nvPicPr>
          <p:cNvPr id="5" name="Picture Placeholder 4" descr="A picture containing Teams&#10;&#10;Description automatically generated">
            <a:extLst>
              <a:ext uri="{FF2B5EF4-FFF2-40B4-BE49-F238E27FC236}">
                <a16:creationId xmlns:a16="http://schemas.microsoft.com/office/drawing/2014/main" id="{93F415DC-65A6-13DC-5555-D53F53424541}"/>
              </a:ext>
            </a:extLst>
          </p:cNvPr>
          <p:cNvPicPr>
            <a:picLocks noGrp="1" noChangeAspect="1"/>
          </p:cNvPicPr>
          <p:nvPr>
            <p:ph type="pic" sz="quarter" idx="21"/>
          </p:nvPr>
        </p:nvPicPr>
        <p:blipFill>
          <a:blip r:embed="rId4"/>
          <a:srcRect t="27528" b="27528"/>
          <a:stretch>
            <a:fillRect/>
          </a:stretch>
        </p:blipFill>
        <p:spPr>
          <a:xfrm>
            <a:off x="6522490" y="2140687"/>
            <a:ext cx="1005836" cy="1005836"/>
          </a:xfrm>
        </p:spPr>
      </p:pic>
      <p:sp>
        <p:nvSpPr>
          <p:cNvPr id="18" name="Picture Placeholder 17">
            <a:extLst>
              <a:ext uri="{FF2B5EF4-FFF2-40B4-BE49-F238E27FC236}">
                <a16:creationId xmlns:a16="http://schemas.microsoft.com/office/drawing/2014/main" id="{336A0FBF-CD62-4ECD-9A89-0EA20A73D314}"/>
              </a:ext>
            </a:extLst>
          </p:cNvPr>
          <p:cNvSpPr>
            <a:spLocks noGrp="1"/>
          </p:cNvSpPr>
          <p:nvPr>
            <p:ph type="pic" sz="quarter" idx="20"/>
          </p:nvPr>
        </p:nvSpPr>
        <p:spPr/>
      </p:sp>
      <p:pic>
        <p:nvPicPr>
          <p:cNvPr id="35" name="Google Shape;323;p28">
            <a:extLst>
              <a:ext uri="{FF2B5EF4-FFF2-40B4-BE49-F238E27FC236}">
                <a16:creationId xmlns:a16="http://schemas.microsoft.com/office/drawing/2014/main" id="{55487751-251C-49D3-A5EB-06BC93AC2094}"/>
              </a:ext>
            </a:extLst>
          </p:cNvPr>
          <p:cNvPicPr preferRelativeResize="0"/>
          <p:nvPr/>
        </p:nvPicPr>
        <p:blipFill rotWithShape="1">
          <a:blip r:embed="rId5">
            <a:alphaModFix/>
          </a:blip>
          <a:srcRect l="11663" t="23696" r="16174" b="14378"/>
          <a:stretch/>
        </p:blipFill>
        <p:spPr>
          <a:xfrm>
            <a:off x="4408933" y="5089525"/>
            <a:ext cx="1032085" cy="1051775"/>
          </a:xfrm>
          <a:prstGeom prst="ellipse">
            <a:avLst/>
          </a:prstGeom>
          <a:noFill/>
          <a:ln>
            <a:noFill/>
          </a:ln>
        </p:spPr>
      </p:pic>
      <p:sp>
        <p:nvSpPr>
          <p:cNvPr id="21" name="Picture Placeholder 20">
            <a:extLst>
              <a:ext uri="{FF2B5EF4-FFF2-40B4-BE49-F238E27FC236}">
                <a16:creationId xmlns:a16="http://schemas.microsoft.com/office/drawing/2014/main" id="{B44DF067-A66F-48F8-BFA8-62759521DB9D}"/>
              </a:ext>
            </a:extLst>
          </p:cNvPr>
          <p:cNvSpPr>
            <a:spLocks noGrp="1"/>
          </p:cNvSpPr>
          <p:nvPr>
            <p:ph type="pic" sz="quarter" idx="24"/>
          </p:nvPr>
        </p:nvSpPr>
        <p:spPr/>
      </p:sp>
      <p:pic>
        <p:nvPicPr>
          <p:cNvPr id="39" name="Google Shape;325;p28">
            <a:extLst>
              <a:ext uri="{FF2B5EF4-FFF2-40B4-BE49-F238E27FC236}">
                <a16:creationId xmlns:a16="http://schemas.microsoft.com/office/drawing/2014/main" id="{59E0E7F9-E581-40F3-9E2B-649989EC2F19}"/>
              </a:ext>
            </a:extLst>
          </p:cNvPr>
          <p:cNvPicPr preferRelativeResize="0"/>
          <p:nvPr/>
        </p:nvPicPr>
        <p:blipFill rotWithShape="1">
          <a:blip r:embed="rId6">
            <a:alphaModFix/>
          </a:blip>
          <a:srcRect l="14960" t="5971" r="12406" b="27973"/>
          <a:stretch/>
        </p:blipFill>
        <p:spPr>
          <a:xfrm>
            <a:off x="9561513" y="2170069"/>
            <a:ext cx="1053530" cy="1112923"/>
          </a:xfrm>
          <a:prstGeom prst="ellipse">
            <a:avLst/>
          </a:prstGeom>
          <a:noFill/>
          <a:ln>
            <a:noFill/>
          </a:ln>
        </p:spPr>
      </p:pic>
      <p:pic>
        <p:nvPicPr>
          <p:cNvPr id="25" name="Picture Placeholder 24" descr="A person sitting on a staircase&#10;&#10;Description automatically generated with medium confidence">
            <a:extLst>
              <a:ext uri="{FF2B5EF4-FFF2-40B4-BE49-F238E27FC236}">
                <a16:creationId xmlns:a16="http://schemas.microsoft.com/office/drawing/2014/main" id="{01CB932F-50ED-1E51-12DD-5B94349D09E6}"/>
              </a:ext>
            </a:extLst>
          </p:cNvPr>
          <p:cNvPicPr>
            <a:picLocks noGrp="1" noChangeAspect="1"/>
          </p:cNvPicPr>
          <p:nvPr>
            <p:ph type="pic" sz="quarter" idx="22"/>
          </p:nvPr>
        </p:nvPicPr>
        <p:blipFill>
          <a:blip r:embed="rId7"/>
          <a:srcRect t="202" b="202"/>
          <a:stretch>
            <a:fillRect/>
          </a:stretch>
        </p:blipFill>
        <p:spPr/>
      </p:pic>
      <p:pic>
        <p:nvPicPr>
          <p:cNvPr id="17" name="Picture Placeholder 16" descr="A picture containing person, person, posing&#10;&#10;Description automatically generated">
            <a:extLst>
              <a:ext uri="{FF2B5EF4-FFF2-40B4-BE49-F238E27FC236}">
                <a16:creationId xmlns:a16="http://schemas.microsoft.com/office/drawing/2014/main" id="{965E0BEC-DF11-6A98-CF97-30F8BD4B64C9}"/>
              </a:ext>
            </a:extLst>
          </p:cNvPr>
          <p:cNvPicPr>
            <a:picLocks noGrp="1" noChangeAspect="1"/>
          </p:cNvPicPr>
          <p:nvPr>
            <p:ph type="pic" sz="quarter" idx="23"/>
          </p:nvPr>
        </p:nvPicPr>
        <p:blipFill>
          <a:blip r:embed="rId8"/>
          <a:srcRect t="14521" b="14521"/>
          <a:stretch>
            <a:fillRect/>
          </a:stretch>
        </p:blipFill>
        <p:spPr/>
      </p:pic>
      <p:sp>
        <p:nvSpPr>
          <p:cNvPr id="47" name="TextBox 46">
            <a:extLst>
              <a:ext uri="{FF2B5EF4-FFF2-40B4-BE49-F238E27FC236}">
                <a16:creationId xmlns:a16="http://schemas.microsoft.com/office/drawing/2014/main" id="{1FB2CD75-6BFE-4302-A1AC-DE5CEAD4A6B3}"/>
              </a:ext>
            </a:extLst>
          </p:cNvPr>
          <p:cNvSpPr txBox="1"/>
          <p:nvPr/>
        </p:nvSpPr>
        <p:spPr>
          <a:xfrm>
            <a:off x="8589527" y="367352"/>
            <a:ext cx="1701279" cy="1246495"/>
          </a:xfrm>
          <a:prstGeom prst="rect">
            <a:avLst/>
          </a:prstGeom>
          <a:noFill/>
        </p:spPr>
        <p:txBody>
          <a:bodyPr wrap="square">
            <a:spAutoFit/>
          </a:bodyPr>
          <a:lstStyle/>
          <a:p>
            <a:pPr defTabSz="914400">
              <a:buClr>
                <a:srgbClr val="0070C0"/>
              </a:buClr>
              <a:buSzPts val="1800"/>
            </a:pPr>
            <a:r>
              <a:rPr lang="en-US" sz="1200" b="1" dirty="0">
                <a:solidFill>
                  <a:srgbClr val="000000"/>
                </a:solidFill>
                <a:latin typeface="Calibri"/>
                <a:cs typeface="Calibri"/>
                <a:sym typeface="Calibri"/>
              </a:rPr>
              <a:t>Mrs. </a:t>
            </a:r>
            <a:r>
              <a:rPr lang="en-US" sz="1200" b="1" dirty="0" err="1">
                <a:solidFill>
                  <a:srgbClr val="000000"/>
                </a:solidFill>
                <a:latin typeface="Calibri"/>
                <a:cs typeface="Calibri"/>
                <a:sym typeface="Calibri"/>
              </a:rPr>
              <a:t>Fehmida</a:t>
            </a:r>
            <a:endParaRPr lang="en-US" sz="1200" b="1"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Work duration with Iqra Technology 1 year</a:t>
            </a:r>
            <a:endParaRPr lang="en-US" sz="900"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Job profile: Business Development Executive</a:t>
            </a:r>
            <a:endParaRPr lang="en-US" sz="900"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Joined Company: </a:t>
            </a:r>
            <a:r>
              <a:rPr lang="en-US" sz="900" dirty="0" err="1">
                <a:solidFill>
                  <a:srgbClr val="000000"/>
                </a:solidFill>
                <a:latin typeface="Calibri"/>
                <a:cs typeface="Calibri"/>
                <a:sym typeface="Calibri"/>
              </a:rPr>
              <a:t>Neosoft</a:t>
            </a:r>
            <a:r>
              <a:rPr lang="en-US" sz="900" dirty="0">
                <a:solidFill>
                  <a:srgbClr val="000000"/>
                </a:solidFill>
                <a:latin typeface="Calibri"/>
                <a:cs typeface="Calibri"/>
                <a:sym typeface="Calibri"/>
              </a:rPr>
              <a:t> Technologies</a:t>
            </a:r>
            <a:endParaRPr lang="en-US" sz="900"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Package: 5 Lac/Annum</a:t>
            </a:r>
            <a:endParaRPr lang="en-US" sz="900" dirty="0">
              <a:solidFill>
                <a:srgbClr val="000000"/>
              </a:solidFill>
              <a:latin typeface="Calibri"/>
              <a:cs typeface="Calibri"/>
            </a:endParaRPr>
          </a:p>
        </p:txBody>
      </p:sp>
      <p:pic>
        <p:nvPicPr>
          <p:cNvPr id="49" name="Google Shape;312;p27">
            <a:extLst>
              <a:ext uri="{FF2B5EF4-FFF2-40B4-BE49-F238E27FC236}">
                <a16:creationId xmlns:a16="http://schemas.microsoft.com/office/drawing/2014/main" id="{03AD7752-BD4A-42A0-B4FA-034B54DAC959}"/>
              </a:ext>
            </a:extLst>
          </p:cNvPr>
          <p:cNvPicPr preferRelativeResize="0"/>
          <p:nvPr/>
        </p:nvPicPr>
        <p:blipFill rotWithShape="1">
          <a:blip r:embed="rId9">
            <a:alphaModFix/>
          </a:blip>
          <a:srcRect/>
          <a:stretch/>
        </p:blipFill>
        <p:spPr>
          <a:xfrm>
            <a:off x="7947922" y="747179"/>
            <a:ext cx="606667" cy="514859"/>
          </a:xfrm>
          <a:prstGeom prst="ellipse">
            <a:avLst/>
          </a:prstGeom>
          <a:noFill/>
          <a:ln>
            <a:noFill/>
          </a:ln>
        </p:spPr>
      </p:pic>
      <p:pic>
        <p:nvPicPr>
          <p:cNvPr id="50" name="Google Shape;312;p27">
            <a:extLst>
              <a:ext uri="{FF2B5EF4-FFF2-40B4-BE49-F238E27FC236}">
                <a16:creationId xmlns:a16="http://schemas.microsoft.com/office/drawing/2014/main" id="{162FB36C-FFF3-4DF9-AF4A-772958AD9E81}"/>
              </a:ext>
            </a:extLst>
          </p:cNvPr>
          <p:cNvPicPr preferRelativeResize="0"/>
          <p:nvPr/>
        </p:nvPicPr>
        <p:blipFill rotWithShape="1">
          <a:blip r:embed="rId9">
            <a:alphaModFix/>
          </a:blip>
          <a:srcRect/>
          <a:stretch/>
        </p:blipFill>
        <p:spPr>
          <a:xfrm>
            <a:off x="10128448" y="771668"/>
            <a:ext cx="599338" cy="519607"/>
          </a:xfrm>
          <a:prstGeom prst="ellipse">
            <a:avLst/>
          </a:prstGeom>
          <a:noFill/>
          <a:ln>
            <a:noFill/>
          </a:ln>
        </p:spPr>
      </p:pic>
      <p:sp>
        <p:nvSpPr>
          <p:cNvPr id="51" name="TextBox 50">
            <a:extLst>
              <a:ext uri="{FF2B5EF4-FFF2-40B4-BE49-F238E27FC236}">
                <a16:creationId xmlns:a16="http://schemas.microsoft.com/office/drawing/2014/main" id="{CC4E4635-2BFB-4CDB-8836-21592D1A2AE7}"/>
              </a:ext>
            </a:extLst>
          </p:cNvPr>
          <p:cNvSpPr txBox="1"/>
          <p:nvPr/>
        </p:nvSpPr>
        <p:spPr>
          <a:xfrm>
            <a:off x="10727787" y="367352"/>
            <a:ext cx="1551300" cy="1107996"/>
          </a:xfrm>
          <a:prstGeom prst="rect">
            <a:avLst/>
          </a:prstGeom>
          <a:noFill/>
        </p:spPr>
        <p:txBody>
          <a:bodyPr wrap="square">
            <a:spAutoFit/>
          </a:bodyPr>
          <a:lstStyle/>
          <a:p>
            <a:pPr marR="0" lvl="0" indent="0" defTabSz="914400">
              <a:lnSpc>
                <a:spcPct val="100000"/>
              </a:lnSpc>
              <a:spcBef>
                <a:spcPts val="0"/>
              </a:spcBef>
              <a:spcAft>
                <a:spcPts val="0"/>
              </a:spcAft>
              <a:buClr>
                <a:srgbClr val="0070C0"/>
              </a:buClr>
              <a:buSzPts val="1800"/>
              <a:buNone/>
            </a:pPr>
            <a:r>
              <a:rPr lang="en-US" sz="1200" b="1" dirty="0">
                <a:solidFill>
                  <a:srgbClr val="000000"/>
                </a:solidFill>
                <a:latin typeface="Calibri"/>
                <a:cs typeface="Calibri"/>
                <a:sym typeface="Calibri"/>
              </a:rPr>
              <a:t>Mrs. Nabeela khan</a:t>
            </a:r>
          </a:p>
          <a:p>
            <a:pPr defTabSz="914400">
              <a:buClr>
                <a:srgbClr val="0070C0"/>
              </a:buClr>
              <a:buSzPts val="1800"/>
            </a:pPr>
            <a:r>
              <a:rPr lang="en-US" sz="900" dirty="0">
                <a:solidFill>
                  <a:srgbClr val="000000"/>
                </a:solidFill>
                <a:latin typeface="Calibri"/>
                <a:cs typeface="Calibri"/>
                <a:sym typeface="Calibri"/>
              </a:rPr>
              <a:t>Duration with Iqra Technology for 5 years</a:t>
            </a:r>
            <a:endParaRPr lang="en-US" sz="900"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Job profile: Senior Consultant</a:t>
            </a:r>
            <a:endParaRPr lang="en-US" sz="900"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Joined  Company: HCL</a:t>
            </a:r>
            <a:endParaRPr lang="en-US" sz="900" dirty="0">
              <a:solidFill>
                <a:srgbClr val="000000"/>
              </a:solidFill>
              <a:latin typeface="Calibri"/>
              <a:cs typeface="Calibri"/>
            </a:endParaRPr>
          </a:p>
          <a:p>
            <a:pPr defTabSz="914400">
              <a:buClr>
                <a:srgbClr val="0070C0"/>
              </a:buClr>
              <a:buSzPts val="1800"/>
            </a:pPr>
            <a:r>
              <a:rPr lang="en-US" sz="900" dirty="0">
                <a:solidFill>
                  <a:srgbClr val="000000"/>
                </a:solidFill>
                <a:latin typeface="Calibri"/>
                <a:cs typeface="Calibri"/>
                <a:sym typeface="Calibri"/>
              </a:rPr>
              <a:t>Package : 14 Lacs/Annum</a:t>
            </a:r>
            <a:endParaRPr lang="en-US" sz="900" dirty="0">
              <a:solidFill>
                <a:srgbClr val="000000"/>
              </a:solidFill>
              <a:latin typeface="Calibri"/>
              <a:cs typeface="Calibri"/>
            </a:endParaRPr>
          </a:p>
        </p:txBody>
      </p:sp>
      <p:pic>
        <p:nvPicPr>
          <p:cNvPr id="13" name="Picture Placeholder 12" descr="A person wearing glasses&#10;&#10;Description automatically generated with medium confidence">
            <a:extLst>
              <a:ext uri="{FF2B5EF4-FFF2-40B4-BE49-F238E27FC236}">
                <a16:creationId xmlns:a16="http://schemas.microsoft.com/office/drawing/2014/main" id="{78DA93E9-528D-0D8A-1CC5-DCA06975C6AE}"/>
              </a:ext>
            </a:extLst>
          </p:cNvPr>
          <p:cNvPicPr>
            <a:picLocks noGrp="1" noChangeAspect="1"/>
          </p:cNvPicPr>
          <p:nvPr>
            <p:ph type="pic" sz="quarter" idx="19"/>
          </p:nvPr>
        </p:nvPicPr>
        <p:blipFill>
          <a:blip r:embed="rId10"/>
          <a:srcRect t="79" b="79"/>
          <a:stretch>
            <a:fillRect/>
          </a:stretch>
        </p:blipFill>
        <p:spPr/>
      </p:pic>
    </p:spTree>
    <p:extLst>
      <p:ext uri="{BB962C8B-B14F-4D97-AF65-F5344CB8AC3E}">
        <p14:creationId xmlns:p14="http://schemas.microsoft.com/office/powerpoint/2010/main" val="259691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350;p31">
            <a:extLst>
              <a:ext uri="{FF2B5EF4-FFF2-40B4-BE49-F238E27FC236}">
                <a16:creationId xmlns:a16="http://schemas.microsoft.com/office/drawing/2014/main" id="{855AC24C-D8B1-4D92-AA93-662FD1C9FDBF}"/>
              </a:ext>
            </a:extLst>
          </p:cNvPr>
          <p:cNvPicPr preferRelativeResize="0"/>
          <p:nvPr/>
        </p:nvPicPr>
        <p:blipFill rotWithShape="1">
          <a:blip r:embed="rId3">
            <a:alphaModFix amt="58000"/>
          </a:blip>
          <a:srcRect t="9465" b="15535"/>
          <a:stretch/>
        </p:blipFill>
        <p:spPr>
          <a:xfrm>
            <a:off x="20" y="-152390"/>
            <a:ext cx="12191979" cy="6857990"/>
          </a:xfrm>
          <a:prstGeom prst="rect">
            <a:avLst/>
          </a:prstGeom>
          <a:noFill/>
          <a:ln>
            <a:noFill/>
          </a:ln>
        </p:spPr>
      </p:pic>
      <p:sp>
        <p:nvSpPr>
          <p:cNvPr id="38" name="Text Placeholder 2">
            <a:extLst>
              <a:ext uri="{FF2B5EF4-FFF2-40B4-BE49-F238E27FC236}">
                <a16:creationId xmlns:a16="http://schemas.microsoft.com/office/drawing/2014/main" id="{394F73E4-390B-4611-A5F0-34C2F5C34C08}"/>
              </a:ext>
            </a:extLst>
          </p:cNvPr>
          <p:cNvSpPr>
            <a:spLocks noGrp="1"/>
          </p:cNvSpPr>
          <p:nvPr>
            <p:ph type="body" sz="quarter" idx="20"/>
          </p:nvPr>
        </p:nvSpPr>
        <p:spPr>
          <a:xfrm>
            <a:off x="7464152" y="764704"/>
            <a:ext cx="4102983" cy="5575136"/>
          </a:xfrm>
        </p:spPr>
        <p:txBody>
          <a:bodyPr/>
          <a:lstStyle/>
          <a:p>
            <a:endParaRPr lang="en-US" dirty="0"/>
          </a:p>
        </p:txBody>
      </p:sp>
      <p:pic>
        <p:nvPicPr>
          <p:cNvPr id="6" name="Picture 5" descr="A picture containing text, tree&#10;&#10;Description automatically generated">
            <a:extLst>
              <a:ext uri="{FF2B5EF4-FFF2-40B4-BE49-F238E27FC236}">
                <a16:creationId xmlns:a16="http://schemas.microsoft.com/office/drawing/2014/main" id="{62DD27ED-9F91-46EF-963D-27B266006A47}"/>
              </a:ext>
            </a:extLst>
          </p:cNvPr>
          <p:cNvPicPr>
            <a:picLocks noChangeAspect="1"/>
          </p:cNvPicPr>
          <p:nvPr/>
        </p:nvPicPr>
        <p:blipFill rotWithShape="1">
          <a:blip r:embed="rId4">
            <a:alphaModFix amt="37000"/>
            <a:extLst>
              <a:ext uri="{837473B0-CC2E-450A-ABE3-18F120FF3D39}">
                <a1611:picAttrSrcUrl xmlns:a1611="http://schemas.microsoft.com/office/drawing/2016/11/main" r:id="rId5"/>
              </a:ext>
            </a:extLst>
          </a:blip>
          <a:srcRect l="9627" r="12898"/>
          <a:stretch/>
        </p:blipFill>
        <p:spPr>
          <a:xfrm>
            <a:off x="7612321" y="1494770"/>
            <a:ext cx="3688080" cy="3915430"/>
          </a:xfrm>
          <a:prstGeom prst="rect">
            <a:avLst/>
          </a:prstGeom>
          <a:noFill/>
        </p:spPr>
      </p:pic>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18</a:t>
            </a:fld>
            <a:endParaRPr lang="en-US"/>
          </a:p>
        </p:txBody>
      </p:sp>
      <p:sp>
        <p:nvSpPr>
          <p:cNvPr id="4" name="Title 3">
            <a:extLst>
              <a:ext uri="{FF2B5EF4-FFF2-40B4-BE49-F238E27FC236}">
                <a16:creationId xmlns:a16="http://schemas.microsoft.com/office/drawing/2014/main" id="{C8287F1B-3E25-4481-B199-24E6AD18DCEE}"/>
              </a:ext>
            </a:extLst>
          </p:cNvPr>
          <p:cNvSpPr>
            <a:spLocks noGrp="1"/>
          </p:cNvSpPr>
          <p:nvPr>
            <p:ph type="title"/>
          </p:nvPr>
        </p:nvSpPr>
        <p:spPr>
          <a:xfrm>
            <a:off x="7745688" y="1242607"/>
            <a:ext cx="3688080" cy="641329"/>
          </a:xfrm>
        </p:spPr>
        <p:txBody>
          <a:bodyPr vert="horz" lIns="91440" tIns="45720" rIns="91440" bIns="45720" rtlCol="0" anchor="ctr">
            <a:normAutofit fontScale="90000"/>
          </a:bodyPr>
          <a:lstStyle/>
          <a:p>
            <a:r>
              <a:rPr lang="en-US" sz="3600" kern="1200" cap="all" spc="100" baseline="0" dirty="0">
                <a:solidFill>
                  <a:schemeClr val="accent1"/>
                </a:solidFill>
                <a:latin typeface="+mj-lt"/>
                <a:ea typeface="+mj-ea"/>
                <a:cs typeface="+mj-cs"/>
              </a:rPr>
              <a:t>OUR TRAINING CENTERS</a:t>
            </a:r>
            <a:br>
              <a:rPr lang="en-US" sz="2000" b="1" i="0" u="none" strike="noStrike" kern="1200" cap="all" spc="100" baseline="0" dirty="0">
                <a:latin typeface="+mj-lt"/>
                <a:ea typeface="+mj-ea"/>
                <a:cs typeface="+mj-cs"/>
              </a:rPr>
            </a:br>
            <a:endParaRPr lang="en-US" sz="2000" kern="1200" cap="all" spc="100" baseline="0" dirty="0">
              <a:latin typeface="+mj-lt"/>
              <a:ea typeface="+mj-ea"/>
              <a:cs typeface="+mj-cs"/>
            </a:endParaRPr>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7" name="Google Shape;344;p30">
            <a:extLst>
              <a:ext uri="{FF2B5EF4-FFF2-40B4-BE49-F238E27FC236}">
                <a16:creationId xmlns:a16="http://schemas.microsoft.com/office/drawing/2014/main" id="{8936246B-A556-4A9C-A060-4AE18625F95F}"/>
              </a:ext>
            </a:extLst>
          </p:cNvPr>
          <p:cNvSpPr txBox="1"/>
          <p:nvPr/>
        </p:nvSpPr>
        <p:spPr>
          <a:xfrm>
            <a:off x="7612320" y="1772816"/>
            <a:ext cx="3380223" cy="408569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1"/>
              </a:buClr>
              <a:buSzPts val="3480"/>
              <a:buFont typeface="Arial"/>
              <a:buChar char="•"/>
            </a:pPr>
            <a:r>
              <a:rPr lang="en-US" sz="2800" b="1" i="0" strike="noStrike" cap="none" dirty="0">
                <a:solidFill>
                  <a:schemeClr val="accent1"/>
                </a:solidFill>
                <a:ea typeface="Calibri"/>
                <a:cs typeface="Calibri"/>
                <a:sym typeface="Calibri"/>
              </a:rPr>
              <a:t>Aurangabad</a:t>
            </a:r>
            <a:endParaRPr lang="en-IN" sz="2800" b="1" i="0" strike="noStrike" cap="none" dirty="0">
              <a:solidFill>
                <a:schemeClr val="accent1"/>
              </a:solidFill>
              <a:ea typeface="Calibri"/>
              <a:cs typeface="Calibri"/>
              <a:sym typeface="Calibri"/>
            </a:endParaRPr>
          </a:p>
          <a:p>
            <a:pPr marL="285750" marR="0" lvl="0" indent="-285750" algn="l" rtl="0">
              <a:spcBef>
                <a:spcPts val="1080"/>
              </a:spcBef>
              <a:spcAft>
                <a:spcPts val="0"/>
              </a:spcAft>
              <a:buClr>
                <a:schemeClr val="accent1"/>
              </a:buClr>
              <a:buSzPts val="3480"/>
              <a:buFont typeface="Arial"/>
              <a:buChar char="•"/>
            </a:pPr>
            <a:r>
              <a:rPr lang="en-US" sz="2800" b="1" i="0" strike="noStrike" cap="none" dirty="0">
                <a:solidFill>
                  <a:schemeClr val="accent1"/>
                </a:solidFill>
                <a:ea typeface="Calibri"/>
                <a:cs typeface="Calibri"/>
                <a:sym typeface="Calibri"/>
              </a:rPr>
              <a:t>Mumbra, Mumbai</a:t>
            </a:r>
            <a:endParaRPr lang="en-IN" sz="2800" b="1" i="0" strike="noStrike" cap="none" dirty="0">
              <a:solidFill>
                <a:schemeClr val="accent1"/>
              </a:solidFill>
              <a:ea typeface="Calibri"/>
              <a:cs typeface="Calibri"/>
              <a:sym typeface="Calibri"/>
            </a:endParaRPr>
          </a:p>
          <a:p>
            <a:pPr marL="285750" marR="0" lvl="0" indent="-285750" algn="l" rtl="0">
              <a:spcBef>
                <a:spcPts val="1080"/>
              </a:spcBef>
              <a:spcAft>
                <a:spcPts val="0"/>
              </a:spcAft>
              <a:buClr>
                <a:schemeClr val="accent1"/>
              </a:buClr>
              <a:buSzPts val="3480"/>
              <a:buFont typeface="Arial"/>
              <a:buChar char="•"/>
            </a:pPr>
            <a:r>
              <a:rPr lang="en-US" sz="2800" b="1" i="0" strike="noStrike" cap="none" dirty="0">
                <a:solidFill>
                  <a:schemeClr val="accent1"/>
                </a:solidFill>
                <a:ea typeface="Calibri"/>
                <a:cs typeface="Calibri"/>
                <a:sym typeface="Calibri"/>
              </a:rPr>
              <a:t>Nanded</a:t>
            </a:r>
            <a:br>
              <a:rPr lang="en-US" sz="2800" b="1" i="0" strike="noStrike" cap="none" dirty="0">
                <a:solidFill>
                  <a:schemeClr val="accent1"/>
                </a:solidFill>
                <a:ea typeface="Calibri"/>
                <a:cs typeface="Calibri"/>
                <a:sym typeface="Calibri"/>
              </a:rPr>
            </a:br>
            <a:endParaRPr lang="en-US" sz="2800" b="1" i="0" strike="noStrike" cap="none" dirty="0">
              <a:solidFill>
                <a:schemeClr val="accent1"/>
              </a:solidFill>
              <a:ea typeface="Calibri"/>
              <a:cs typeface="Calibri"/>
              <a:sym typeface="Calibri"/>
            </a:endParaRPr>
          </a:p>
          <a:p>
            <a:pPr marL="285750" marR="0" lvl="0" indent="-285750" algn="l" rtl="0">
              <a:spcBef>
                <a:spcPts val="1080"/>
              </a:spcBef>
              <a:spcAft>
                <a:spcPts val="0"/>
              </a:spcAft>
              <a:buClr>
                <a:schemeClr val="accent1"/>
              </a:buClr>
              <a:buSzPts val="3480"/>
              <a:buFont typeface="Arial"/>
              <a:buChar char="•"/>
            </a:pPr>
            <a:r>
              <a:rPr lang="en-US" b="1" i="0" strike="noStrike" cap="none" dirty="0">
                <a:solidFill>
                  <a:schemeClr val="accent1"/>
                </a:solidFill>
                <a:ea typeface="Calibri"/>
                <a:cs typeface="Calibri"/>
                <a:sym typeface="Calibri"/>
              </a:rPr>
              <a:t>Note: If you are applying for any training, you must have a desktop and laptop along with you with good internet connection, skype, and zoom apps installed on it.</a:t>
            </a:r>
            <a:endParaRPr lang="en-IN" b="1" i="0" strike="noStrike" cap="none" dirty="0">
              <a:solidFill>
                <a:schemeClr val="accent1"/>
              </a:solidFill>
              <a:ea typeface="Calibri"/>
              <a:cs typeface="Calibri"/>
              <a:sym typeface="Calibri"/>
            </a:endParaRPr>
          </a:p>
          <a:p>
            <a:pPr marL="285750" marR="0" lvl="0" indent="-209550" algn="l" rtl="0">
              <a:spcBef>
                <a:spcPts val="0"/>
              </a:spcBef>
              <a:spcAft>
                <a:spcPts val="0"/>
              </a:spcAft>
              <a:buClr>
                <a:srgbClr val="000000"/>
              </a:buClr>
              <a:buSzPts val="1200"/>
              <a:buFont typeface="Arial"/>
              <a:buNone/>
            </a:pPr>
            <a:endParaRPr lang="en-IN"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41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10320" y="476672"/>
            <a:ext cx="6862143" cy="1800863"/>
          </a:xfrm>
        </p:spPr>
        <p:txBody>
          <a:bodyPr>
            <a:normAutofit fontScale="25000" lnSpcReduction="20000"/>
          </a:bodyPr>
          <a:lstStyle/>
          <a:p>
            <a:pPr marL="0" indent="0">
              <a:buNone/>
            </a:pPr>
            <a:r>
              <a:rPr lang="en-US" sz="7200" b="1" dirty="0">
                <a:latin typeface="Calibri" panose="020F0502020204030204" pitchFamily="34" charset="0"/>
                <a:cs typeface="Calibri" panose="020F0502020204030204" pitchFamily="34" charset="0"/>
              </a:rPr>
              <a:t>Power BI</a:t>
            </a:r>
          </a:p>
          <a:p>
            <a:pPr marL="0" indent="0" algn="just">
              <a:lnSpc>
                <a:spcPct val="120000"/>
              </a:lnSpc>
              <a:buNone/>
            </a:pPr>
            <a:r>
              <a:rPr lang="en-US" sz="6000" dirty="0">
                <a:latin typeface="Calibri" panose="020F0502020204030204" pitchFamily="34" charset="0"/>
                <a:cs typeface="Calibri" panose="020F0502020204030204" pitchFamily="34" charset="0"/>
              </a:rPr>
              <a:t>Power BI is a collection of software services, apps, and connectors that work together to turn your unrelated sources of data into coherent, visually immersive, and interactive insights. Your data may be an Excel spreadsheet, or a collection of cloud-based and on-premises hybrid data warehouses. Power BI lets you easily connect to your data sources, visualize and discover what's important, and share that with anyone or everyone you want.</a:t>
            </a:r>
          </a:p>
          <a:p>
            <a:pPr marL="0" indent="0" algn="just">
              <a:lnSpc>
                <a:spcPct val="120000"/>
              </a:lnSpc>
              <a:buNone/>
            </a:pPr>
            <a:endParaRPr lang="en-US" sz="6000" dirty="0">
              <a:latin typeface="Calibri" panose="020F0502020204030204" pitchFamily="34" charset="0"/>
              <a:cs typeface="Calibri" panose="020F0502020204030204" pitchFamily="34" charset="0"/>
            </a:endParaRPr>
          </a:p>
        </p:txBody>
      </p:sp>
      <p:sp>
        <p:nvSpPr>
          <p:cNvPr id="6" name="Content Placeholder 5"/>
          <p:cNvSpPr>
            <a:spLocks noGrp="1"/>
          </p:cNvSpPr>
          <p:nvPr>
            <p:ph sz="quarter" idx="22"/>
          </p:nvPr>
        </p:nvSpPr>
        <p:spPr>
          <a:xfrm>
            <a:off x="3410320" y="2492896"/>
            <a:ext cx="6843117" cy="1249100"/>
          </a:xfrm>
        </p:spPr>
        <p:txBody>
          <a:bodyPr>
            <a:normAutofit fontScale="92500" lnSpcReduction="10000"/>
          </a:bodyPr>
          <a:lstStyle/>
          <a:p>
            <a:pPr marL="0" indent="0">
              <a:buNone/>
            </a:pPr>
            <a:r>
              <a:rPr lang="en-US" sz="1900" b="1" dirty="0">
                <a:latin typeface="Calibri" panose="020F0502020204030204" pitchFamily="34" charset="0"/>
                <a:cs typeface="Calibri" panose="020F0502020204030204" pitchFamily="34" charset="0"/>
              </a:rPr>
              <a:t>Tableau BI</a:t>
            </a:r>
            <a:r>
              <a:rPr lang="en-US" sz="1800" b="1" dirty="0">
                <a:latin typeface="Calibri" panose="020F0502020204030204" pitchFamily="34" charset="0"/>
                <a:cs typeface="Calibri" panose="020F0502020204030204" pitchFamily="34" charset="0"/>
              </a:rPr>
              <a:t> </a:t>
            </a:r>
          </a:p>
          <a:p>
            <a:pPr marL="0" indent="0" algn="just">
              <a:buNone/>
            </a:pPr>
            <a:r>
              <a:rPr lang="en-US" sz="1600" dirty="0">
                <a:latin typeface="Calibri" panose="020F0502020204030204" pitchFamily="34" charset="0"/>
                <a:cs typeface="Calibri" panose="020F0502020204030204" pitchFamily="34" charset="0"/>
              </a:rPr>
              <a:t>Tableau is a powerful and fastest growing data visualization tool used in the Business Intelligence Industry. Tableau helps create the data that can be understood by professionals at any level in an organization. It also allows non-technical users to create customized dashboards.</a:t>
            </a:r>
            <a:endParaRPr lang="en-US" sz="1600" b="1" dirty="0">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sz="quarter" idx="4"/>
          </p:nvPr>
        </p:nvSpPr>
        <p:spPr/>
        <p:txBody>
          <a:bodyPr/>
          <a:lstStyle/>
          <a:p>
            <a:fld id="{4FAB73BC-B049-4115-A692-8D63A059BFB8}" type="slidenum">
              <a:rPr lang="en-US" noProof="0" smtClean="0"/>
              <a:pPr/>
              <a:t>19</a:t>
            </a:fld>
            <a:endParaRPr lang="en-US" noProof="0" dirty="0"/>
          </a:p>
        </p:txBody>
      </p:sp>
      <p:sp>
        <p:nvSpPr>
          <p:cNvPr id="21" name="TextBox 20"/>
          <p:cNvSpPr txBox="1"/>
          <p:nvPr/>
        </p:nvSpPr>
        <p:spPr>
          <a:xfrm>
            <a:off x="3410320" y="4221088"/>
            <a:ext cx="6696743" cy="1338828"/>
          </a:xfrm>
          <a:prstGeom prst="rect">
            <a:avLst/>
          </a:prstGeom>
          <a:noFill/>
        </p:spPr>
        <p:txBody>
          <a:bodyPr wrap="square" rtlCol="0">
            <a:spAutoFit/>
          </a:bodyPr>
          <a:lstStyle/>
          <a:p>
            <a:pPr algn="just"/>
            <a:r>
              <a:rPr lang="en-US" b="1" dirty="0">
                <a:latin typeface="Calibri" panose="020F0502020204030204" pitchFamily="34" charset="0"/>
                <a:cs typeface="Calibri" panose="020F0502020204030204" pitchFamily="34" charset="0"/>
              </a:rPr>
              <a:t>Mobile Apps Development (Flutter)</a:t>
            </a:r>
          </a:p>
          <a:p>
            <a:pPr algn="just"/>
            <a:endParaRPr lang="en-US" sz="1500" b="1" dirty="0">
              <a:latin typeface="Calibri" panose="020F0502020204030204" pitchFamily="34" charset="0"/>
              <a:cs typeface="Calibri" panose="020F0502020204030204" pitchFamily="34" charset="0"/>
            </a:endParaRPr>
          </a:p>
          <a:p>
            <a:pPr algn="just"/>
            <a:r>
              <a:rPr lang="en-US" sz="1500" dirty="0">
                <a:latin typeface="Calibri" panose="020F0502020204030204" pitchFamily="34" charset="0"/>
                <a:cs typeface="Calibri" panose="020F0502020204030204" pitchFamily="34" charset="0"/>
              </a:rPr>
              <a:t>Flutter is an open-source UI software development kit created by Google. It is used to develop cross platform applications for Android, </a:t>
            </a:r>
            <a:r>
              <a:rPr lang="en-US" sz="1500" dirty="0" err="1">
                <a:latin typeface="Calibri" panose="020F0502020204030204" pitchFamily="34" charset="0"/>
                <a:cs typeface="Calibri" panose="020F0502020204030204" pitchFamily="34" charset="0"/>
              </a:rPr>
              <a:t>iOS</a:t>
            </a:r>
            <a:r>
              <a:rPr lang="en-US" sz="1500" dirty="0">
                <a:latin typeface="Calibri" panose="020F0502020204030204" pitchFamily="34" charset="0"/>
                <a:cs typeface="Calibri" panose="020F0502020204030204" pitchFamily="34" charset="0"/>
              </a:rPr>
              <a:t>, Linux, Mac, Windows, Google Fuchsia, and the web from a single codebase.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09" y="221551"/>
            <a:ext cx="2898986" cy="163068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80" y="2220506"/>
            <a:ext cx="1901753" cy="13418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79" y="4247197"/>
            <a:ext cx="2664516" cy="1407821"/>
          </a:xfrm>
          <a:prstGeom prst="rect">
            <a:avLst/>
          </a:prstGeom>
        </p:spPr>
      </p:pic>
    </p:spTree>
    <p:extLst>
      <p:ext uri="{BB962C8B-B14F-4D97-AF65-F5344CB8AC3E}">
        <p14:creationId xmlns:p14="http://schemas.microsoft.com/office/powerpoint/2010/main" val="19306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person, computer, indoor&#10;&#10;Description automatically generated">
            <a:extLst>
              <a:ext uri="{FF2B5EF4-FFF2-40B4-BE49-F238E27FC236}">
                <a16:creationId xmlns:a16="http://schemas.microsoft.com/office/drawing/2014/main" id="{17EBD37F-9D9A-4E47-8024-7C9E3265BBFA}"/>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b="21053"/>
          <a:stretch/>
        </p:blipFill>
        <p:spPr>
          <a:xfrm>
            <a:off x="0" y="0"/>
            <a:ext cx="12191980" cy="6857990"/>
          </a:xfrm>
          <a:prstGeom prst="rect">
            <a:avLst/>
          </a:prstGeo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548640" y="990600"/>
            <a:ext cx="10805160" cy="707886"/>
          </a:xfrm>
        </p:spPr>
        <p:txBody>
          <a:bodyPr vert="horz" lIns="91440" tIns="45720" rIns="91440" bIns="45720" rtlCol="0" anchor="t">
            <a:normAutofit/>
          </a:bodyPr>
          <a:lstStyle/>
          <a:p>
            <a:pPr>
              <a:lnSpc>
                <a:spcPct val="90000"/>
              </a:lnSpc>
            </a:pPr>
            <a:br>
              <a:rPr lang="en-US" sz="2200" b="0" kern="1200" cap="all" spc="100" baseline="0" dirty="0">
                <a:effectLst/>
                <a:latin typeface="+mj-lt"/>
                <a:ea typeface="+mj-ea"/>
                <a:cs typeface="+mj-cs"/>
              </a:rPr>
            </a:br>
            <a:endParaRPr lang="en-US" sz="2200" b="0" kern="1200" cap="all" spc="100" baseline="0" dirty="0">
              <a:latin typeface="+mj-lt"/>
              <a:ea typeface="+mj-ea"/>
              <a:cs typeface="+mj-cs"/>
            </a:endParaRPr>
          </a:p>
        </p:txBody>
      </p:sp>
      <p:sp>
        <p:nvSpPr>
          <p:cNvPr id="8" name="Google Shape;32;p2">
            <a:extLst>
              <a:ext uri="{FF2B5EF4-FFF2-40B4-BE49-F238E27FC236}">
                <a16:creationId xmlns:a16="http://schemas.microsoft.com/office/drawing/2014/main" id="{64A6B995-01BB-4DED-8EA3-2C460599D955}"/>
              </a:ext>
            </a:extLst>
          </p:cNvPr>
          <p:cNvSpPr txBox="1"/>
          <p:nvPr/>
        </p:nvSpPr>
        <p:spPr>
          <a:xfrm>
            <a:off x="866796" y="1863484"/>
            <a:ext cx="10599325" cy="4339890"/>
          </a:xfrm>
          <a:prstGeom prst="rect">
            <a:avLst/>
          </a:prstGeom>
        </p:spPr>
        <p:txBody>
          <a:bodyPr spcFirstLastPara="1" vert="horz" lIns="91440" tIns="45720" rIns="91440" bIns="45720" rtlCol="0" anchorCtr="0">
            <a:normAutofit fontScale="92500" lnSpcReduction="20000"/>
          </a:bodyPr>
          <a:lstStyle/>
          <a:p>
            <a:pPr marL="285750" marR="0" lvl="0" indent="-228600" algn="just" defTabSz="914400">
              <a:spcBef>
                <a:spcPts val="0"/>
              </a:spcBef>
              <a:spcAft>
                <a:spcPts val="600"/>
              </a:spcAft>
              <a:buClr>
                <a:schemeClr val="accent1"/>
              </a:buClr>
              <a:buSzPts val="2000"/>
              <a:buFont typeface="Arial" panose="020B0604020202020204" pitchFamily="34" charset="0"/>
              <a:buChar char="•"/>
            </a:pPr>
            <a:r>
              <a:rPr lang="en-US" sz="1900" dirty="0">
                <a:solidFill>
                  <a:srgbClr val="000000"/>
                </a:solidFill>
                <a:latin typeface="Calibri" panose="020F0502020204030204" pitchFamily="34" charset="0"/>
                <a:cs typeface="Calibri" panose="020F0502020204030204" pitchFamily="34" charset="0"/>
              </a:rPr>
              <a:t>Iqra Technology is an Information technology services and consultancy firm providing a broad portfolio of technology and business solutions with core expertise in Salesforce, Microsoft CRM, Web development, SharePoint, Angular JS, ASP Dot Net, Joget,Mobile Apps, Qlik Sense,  Power Bi, Tableau, Oracle ERP, Ui Path (AI)  and IT Outsourcing.</a:t>
            </a:r>
          </a:p>
          <a:p>
            <a:pPr marL="285750" marR="0" lvl="0" indent="-228600" algn="just" defTabSz="914400">
              <a:spcBef>
                <a:spcPts val="0"/>
              </a:spcBef>
              <a:spcAft>
                <a:spcPts val="600"/>
              </a:spcAft>
              <a:buClr>
                <a:schemeClr val="accent1"/>
              </a:buClr>
              <a:buSzPts val="2000"/>
              <a:buFont typeface="Arial" panose="020B0604020202020204" pitchFamily="34" charset="0"/>
              <a:buChar char="•"/>
            </a:pPr>
            <a:endParaRPr lang="en-US" sz="1900" dirty="0">
              <a:solidFill>
                <a:srgbClr val="000000"/>
              </a:solidFill>
              <a:latin typeface="Calibri" panose="020F0502020204030204" pitchFamily="34" charset="0"/>
              <a:cs typeface="Calibri" panose="020F0502020204030204" pitchFamily="34" charset="0"/>
            </a:endParaRPr>
          </a:p>
          <a:p>
            <a:pPr marL="285750" marR="0" lvl="0" indent="-228600" algn="just" defTabSz="914400">
              <a:spcBef>
                <a:spcPts val="0"/>
              </a:spcBef>
              <a:spcAft>
                <a:spcPts val="600"/>
              </a:spcAft>
              <a:buClr>
                <a:schemeClr val="accent1"/>
              </a:buClr>
              <a:buSzPts val="2000"/>
              <a:buFont typeface="Arial" panose="020B0604020202020204" pitchFamily="34" charset="0"/>
              <a:buChar char="•"/>
            </a:pPr>
            <a:r>
              <a:rPr lang="en-US" sz="1900" dirty="0">
                <a:solidFill>
                  <a:srgbClr val="000000"/>
                </a:solidFill>
                <a:latin typeface="Calibri" panose="020F0502020204030204" pitchFamily="34" charset="0"/>
                <a:cs typeface="Calibri" panose="020F0502020204030204" pitchFamily="34" charset="0"/>
              </a:rPr>
              <a:t>Headquartered in Aurangabad, India. Branches in Mumbai, and Nanded in India. Overseas office in UAE.</a:t>
            </a:r>
          </a:p>
          <a:p>
            <a:pPr marL="285750" marR="0" lvl="0" indent="-228600" algn="just" defTabSz="914400">
              <a:spcBef>
                <a:spcPts val="0"/>
              </a:spcBef>
              <a:spcAft>
                <a:spcPts val="600"/>
              </a:spcAft>
              <a:buClr>
                <a:schemeClr val="accent1"/>
              </a:buClr>
              <a:buSzPts val="2000"/>
              <a:buFont typeface="Arial" panose="020B0604020202020204" pitchFamily="34" charset="0"/>
              <a:buChar char="•"/>
            </a:pPr>
            <a:endParaRPr lang="en-US" sz="1900" dirty="0">
              <a:solidFill>
                <a:srgbClr val="000000"/>
              </a:solidFill>
              <a:latin typeface="Calibri" panose="020F0502020204030204" pitchFamily="34" charset="0"/>
              <a:cs typeface="Calibri" panose="020F0502020204030204" pitchFamily="34" charset="0"/>
            </a:endParaRPr>
          </a:p>
          <a:p>
            <a:pPr marL="285750" marR="0" lvl="0" indent="-228600" algn="just" defTabSz="914400">
              <a:spcBef>
                <a:spcPts val="0"/>
              </a:spcBef>
              <a:spcAft>
                <a:spcPts val="600"/>
              </a:spcAft>
              <a:buClr>
                <a:schemeClr val="accent1"/>
              </a:buClr>
              <a:buSzPts val="2000"/>
              <a:buFont typeface="Arial" panose="020B0604020202020204" pitchFamily="34" charset="0"/>
              <a:buChar char="•"/>
            </a:pPr>
            <a:r>
              <a:rPr lang="en-US" sz="1900" dirty="0">
                <a:solidFill>
                  <a:srgbClr val="000000"/>
                </a:solidFill>
                <a:latin typeface="Calibri" panose="020F0502020204030204" pitchFamily="34" charset="0"/>
                <a:cs typeface="Calibri" panose="020F0502020204030204" pitchFamily="34" charset="0"/>
              </a:rPr>
              <a:t>We are a team of 100+ Employees with comprehensive IT Industry experience. </a:t>
            </a:r>
          </a:p>
          <a:p>
            <a:pPr marL="285750" marR="0" lvl="0" indent="-228600" algn="just" defTabSz="914400">
              <a:spcBef>
                <a:spcPts val="0"/>
              </a:spcBef>
              <a:spcAft>
                <a:spcPts val="600"/>
              </a:spcAft>
              <a:buClr>
                <a:schemeClr val="accent1"/>
              </a:buClr>
              <a:buSzPts val="2000"/>
              <a:buFont typeface="Arial" panose="020B0604020202020204" pitchFamily="34" charset="0"/>
              <a:buChar char="•"/>
            </a:pPr>
            <a:endParaRPr lang="en-US" sz="1900" dirty="0">
              <a:solidFill>
                <a:srgbClr val="000000"/>
              </a:solidFill>
              <a:latin typeface="Calibri" panose="020F0502020204030204" pitchFamily="34" charset="0"/>
              <a:cs typeface="Calibri" panose="020F0502020204030204" pitchFamily="34" charset="0"/>
            </a:endParaRPr>
          </a:p>
          <a:p>
            <a:pPr marL="285750" marR="0" lvl="0" indent="-228600" algn="just" defTabSz="914400">
              <a:spcBef>
                <a:spcPts val="0"/>
              </a:spcBef>
              <a:spcAft>
                <a:spcPts val="600"/>
              </a:spcAft>
              <a:buClr>
                <a:schemeClr val="accent1"/>
              </a:buClr>
              <a:buSzPts val="2000"/>
              <a:buFont typeface="Arial" panose="020B0604020202020204" pitchFamily="34" charset="0"/>
              <a:buChar char="•"/>
            </a:pPr>
            <a:r>
              <a:rPr lang="en-US" sz="1900" dirty="0">
                <a:solidFill>
                  <a:srgbClr val="000000"/>
                </a:solidFill>
                <a:latin typeface="Calibri" panose="020F0502020204030204" pitchFamily="34" charset="0"/>
                <a:cs typeface="Calibri" panose="020F0502020204030204" pitchFamily="34" charset="0"/>
              </a:rPr>
              <a:t>We provide an excellent platform for fresher students to develop their careers in the IT sector.</a:t>
            </a:r>
          </a:p>
          <a:p>
            <a:pPr marL="285750" marR="0" lvl="0" indent="-228600" algn="just" defTabSz="914400">
              <a:spcBef>
                <a:spcPts val="0"/>
              </a:spcBef>
              <a:spcAft>
                <a:spcPts val="600"/>
              </a:spcAft>
              <a:buClr>
                <a:schemeClr val="accent1"/>
              </a:buClr>
              <a:buSzPts val="2000"/>
              <a:buFont typeface="Arial" panose="020B0604020202020204" pitchFamily="34" charset="0"/>
              <a:buChar char="•"/>
            </a:pPr>
            <a:endParaRPr lang="en-US" sz="1900" dirty="0">
              <a:solidFill>
                <a:srgbClr val="000000"/>
              </a:solidFill>
              <a:latin typeface="Calibri" panose="020F0502020204030204" pitchFamily="34" charset="0"/>
              <a:cs typeface="Calibri" panose="020F0502020204030204" pitchFamily="34" charset="0"/>
            </a:endParaRPr>
          </a:p>
          <a:p>
            <a:pPr marL="285750" indent="-228600" algn="just" defTabSz="914400">
              <a:spcAft>
                <a:spcPts val="600"/>
              </a:spcAft>
              <a:buClr>
                <a:schemeClr val="accent1"/>
              </a:buClr>
              <a:buSzPts val="2000"/>
              <a:buFont typeface="Arial" panose="020B0604020202020204" pitchFamily="34" charset="0"/>
              <a:buChar char="•"/>
            </a:pPr>
            <a:r>
              <a:rPr lang="en-US" sz="1900" dirty="0">
                <a:solidFill>
                  <a:srgbClr val="000000"/>
                </a:solidFill>
                <a:latin typeface="Calibri" panose="020F0502020204030204" pitchFamily="34" charset="0"/>
                <a:cs typeface="Calibri" panose="020F0502020204030204" pitchFamily="34" charset="0"/>
              </a:rPr>
              <a:t>As a part of CSR, we provide free IT training to undergraduates and graduate students with well-qualified and experienced team members. Our Vision is to </a:t>
            </a:r>
            <a:r>
              <a:rPr lang="en-US" sz="1900" dirty="0">
                <a:solidFill>
                  <a:srgbClr val="000000"/>
                </a:solidFill>
                <a:latin typeface="Calibri" panose="020F0502020204030204" pitchFamily="34" charset="0"/>
                <a:cs typeface="Calibri" panose="020F0502020204030204" pitchFamily="34" charset="0"/>
                <a:sym typeface="Calibri"/>
              </a:rPr>
              <a:t>p</a:t>
            </a:r>
            <a:r>
              <a:rPr lang="en-US" sz="1900" b="0" i="0" u="none" strike="noStrike" cap="none" dirty="0">
                <a:solidFill>
                  <a:srgbClr val="000000"/>
                </a:solidFill>
                <a:latin typeface="Calibri" panose="020F0502020204030204" pitchFamily="34" charset="0"/>
                <a:ea typeface="Calibri"/>
                <a:cs typeface="Calibri" panose="020F0502020204030204" pitchFamily="34" charset="0"/>
                <a:sym typeface="Calibri"/>
              </a:rPr>
              <a:t>rovide a platform where students can enhance their careers</a:t>
            </a:r>
            <a:r>
              <a:rPr lang="en-US" sz="1900" dirty="0">
                <a:solidFill>
                  <a:srgbClr val="000000"/>
                </a:solidFill>
                <a:latin typeface="Calibri" panose="020F0502020204030204" pitchFamily="34" charset="0"/>
                <a:ea typeface="Calibri"/>
                <a:cs typeface="Calibri" panose="020F0502020204030204" pitchFamily="34" charset="0"/>
                <a:sym typeface="Calibri"/>
              </a:rPr>
              <a:t> and</a:t>
            </a:r>
            <a:r>
              <a:rPr lang="en-US" sz="1900" b="0" i="0" u="none" strike="noStrike" cap="none" dirty="0">
                <a:solidFill>
                  <a:srgbClr val="000000"/>
                </a:solidFill>
                <a:latin typeface="Calibri" panose="020F0502020204030204" pitchFamily="34" charset="0"/>
                <a:ea typeface="Calibri"/>
                <a:cs typeface="Calibri" panose="020F0502020204030204" pitchFamily="34" charset="0"/>
                <a:sym typeface="Calibri"/>
              </a:rPr>
              <a:t> furnish a practical real-time training environment to apply theoretical learning into an actual working environment. We focus on developing skill sets that are recommended in the present market.</a:t>
            </a:r>
            <a:endParaRPr lang="en-US" sz="1900" dirty="0">
              <a:latin typeface="Calibri" panose="020F0502020204030204" pitchFamily="34" charset="0"/>
              <a:cs typeface="Calibri" panose="020F0502020204030204" pitchFamily="34" charset="0"/>
            </a:endParaRPr>
          </a:p>
          <a:p>
            <a:pPr marL="285750" marR="0" lvl="0" indent="-228600" algn="just" defTabSz="914400">
              <a:lnSpc>
                <a:spcPct val="90000"/>
              </a:lnSpc>
              <a:spcBef>
                <a:spcPts val="0"/>
              </a:spcBef>
              <a:spcAft>
                <a:spcPts val="600"/>
              </a:spcAft>
              <a:buClr>
                <a:schemeClr val="accent1"/>
              </a:buClr>
              <a:buSzPts val="2000"/>
              <a:buFont typeface="Arial" panose="020B0604020202020204" pitchFamily="34" charset="0"/>
              <a:buChar char="•"/>
            </a:pPr>
            <a:endParaRPr lang="en-US" sz="1600" dirty="0"/>
          </a:p>
          <a:p>
            <a:pPr marL="285750" marR="0" lvl="0" indent="-228600" defTabSz="914400">
              <a:lnSpc>
                <a:spcPct val="90000"/>
              </a:lnSpc>
              <a:spcBef>
                <a:spcPts val="0"/>
              </a:spcBef>
              <a:spcAft>
                <a:spcPts val="600"/>
              </a:spcAft>
              <a:buClr>
                <a:schemeClr val="accent1"/>
              </a:buClr>
              <a:buSzPts val="1400"/>
              <a:buFont typeface="Arial" panose="020B0604020202020204" pitchFamily="34" charset="0"/>
              <a:buChar char="•"/>
            </a:pPr>
            <a:endParaRPr lang="en-US" sz="1300" b="0" i="0" u="none" strike="noStrike" cap="none" dirty="0"/>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a:xfrm>
            <a:off x="628788" y="1000982"/>
            <a:ext cx="10837333" cy="424732"/>
          </a:xfrm>
        </p:spPr>
        <p:txBody>
          <a:bodyPr vert="horz" wrap="square" lIns="91440" tIns="45720" rIns="91440" bIns="45720" rtlCol="0">
            <a:noAutofit/>
          </a:bodyPr>
          <a:lstStyle/>
          <a:p>
            <a:pPr algn="ctr"/>
            <a:r>
              <a:rPr lang="en-US" sz="4000" b="0" kern="1200" dirty="0">
                <a:latin typeface="+mn-lt"/>
                <a:ea typeface="+mn-ea"/>
                <a:cs typeface="+mn-cs"/>
              </a:rPr>
              <a:t>Introduction</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2</a:t>
            </a:fld>
            <a:endParaRPr lang="en-US"/>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7472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91" y="560874"/>
            <a:ext cx="10805160" cy="707886"/>
          </a:xfrm>
        </p:spPr>
        <p:txBody>
          <a:bodyPr>
            <a:normAutofit/>
          </a:bodyPr>
          <a:lstStyle/>
          <a:p>
            <a:r>
              <a:rPr lang="en-US" sz="3200" dirty="0"/>
              <a:t>For more details, you can follow us on our below social media handles</a:t>
            </a:r>
          </a:p>
        </p:txBody>
      </p:sp>
      <p:sp>
        <p:nvSpPr>
          <p:cNvPr id="3" name="Slide Number Placeholder 2"/>
          <p:cNvSpPr>
            <a:spLocks noGrp="1"/>
          </p:cNvSpPr>
          <p:nvPr>
            <p:ph type="sldNum" sz="quarter" idx="4"/>
          </p:nvPr>
        </p:nvSpPr>
        <p:spPr/>
        <p:txBody>
          <a:bodyPr/>
          <a:lstStyle/>
          <a:p>
            <a:fld id="{4FAB73BC-B049-4115-A692-8D63A059BFB8}" type="slidenum">
              <a:rPr lang="en-US" noProof="0" smtClean="0"/>
              <a:pPr/>
              <a:t>20</a:t>
            </a:fld>
            <a:endParaRPr lang="en-US" noProof="0" dirty="0"/>
          </a:p>
        </p:txBody>
      </p:sp>
      <p:graphicFrame>
        <p:nvGraphicFramePr>
          <p:cNvPr id="4" name="Diagram 3"/>
          <p:cNvGraphicFramePr/>
          <p:nvPr>
            <p:extLst>
              <p:ext uri="{D42A27DB-BD31-4B8C-83A1-F6EECF244321}">
                <p14:modId xmlns:p14="http://schemas.microsoft.com/office/powerpoint/2010/main" val="2317320416"/>
              </p:ext>
            </p:extLst>
          </p:nvPr>
        </p:nvGraphicFramePr>
        <p:xfrm>
          <a:off x="1127448" y="1268760"/>
          <a:ext cx="9793088" cy="537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90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indoor, table, dining table&#10;&#10;Description automatically generated">
            <a:extLst>
              <a:ext uri="{FF2B5EF4-FFF2-40B4-BE49-F238E27FC236}">
                <a16:creationId xmlns:a16="http://schemas.microsoft.com/office/drawing/2014/main" id="{FEE79E90-56D3-4029-BB6D-CA1384A854E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8300" r="-2" b="6048"/>
          <a:stretch/>
        </p:blipFill>
        <p:spPr>
          <a:xfrm>
            <a:off x="5334001" y="112976"/>
            <a:ext cx="6858000" cy="6745024"/>
          </a:xfrm>
          <a:prstGeom prst="rect">
            <a:avLst/>
          </a:prstGeom>
          <a:noFill/>
        </p:spPr>
      </p:pic>
      <p:sp>
        <p:nvSpPr>
          <p:cNvPr id="90" name="Text Placeholder 2">
            <a:extLst>
              <a:ext uri="{FF2B5EF4-FFF2-40B4-BE49-F238E27FC236}">
                <a16:creationId xmlns:a16="http://schemas.microsoft.com/office/drawing/2014/main" id="{82F79CF3-DDA0-4092-8028-6DAB49DC8D52}"/>
              </a:ext>
            </a:extLst>
          </p:cNvPr>
          <p:cNvSpPr>
            <a:spLocks noGrp="1"/>
          </p:cNvSpPr>
          <p:nvPr>
            <p:ph type="body" sz="quarter" idx="19"/>
          </p:nvPr>
        </p:nvSpPr>
        <p:spPr>
          <a:xfrm rot="5400000">
            <a:off x="5238089" y="208890"/>
            <a:ext cx="6745024" cy="6553200"/>
          </a:xfrm>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title"/>
          </p:nvPr>
        </p:nvSpPr>
        <p:spPr>
          <a:xfrm>
            <a:off x="548640" y="990600"/>
            <a:ext cx="10805160" cy="707886"/>
          </a:xfrm>
        </p:spPr>
        <p:txBody>
          <a:bodyPr anchor="t">
            <a:noAutofit/>
          </a:bodyPr>
          <a:lstStyle/>
          <a:p>
            <a:r>
              <a:rPr lang="en-US" sz="4800" dirty="0"/>
              <a:t>“Thank you”</a:t>
            </a:r>
          </a:p>
        </p:txBody>
      </p:sp>
      <p:sp>
        <p:nvSpPr>
          <p:cNvPr id="44" name="Subtitle 43">
            <a:extLst>
              <a:ext uri="{FF2B5EF4-FFF2-40B4-BE49-F238E27FC236}">
                <a16:creationId xmlns:a16="http://schemas.microsoft.com/office/drawing/2014/main" id="{F522C824-2C48-4465-AABE-F46286D9ECD5}"/>
              </a:ext>
            </a:extLst>
          </p:cNvPr>
          <p:cNvSpPr>
            <a:spLocks noGrp="1"/>
          </p:cNvSpPr>
          <p:nvPr>
            <p:ph sz="quarter" idx="13"/>
          </p:nvPr>
        </p:nvSpPr>
        <p:spPr>
          <a:xfrm>
            <a:off x="548640" y="2206752"/>
            <a:ext cx="5775960" cy="3660648"/>
          </a:xfrm>
        </p:spPr>
        <p:txBody>
          <a:bodyPr>
            <a:normAutofit/>
          </a:bodyPr>
          <a:lstStyle/>
          <a:p>
            <a:pPr algn="just">
              <a:lnSpc>
                <a:spcPct val="150000"/>
              </a:lnSpc>
              <a:spcAft>
                <a:spcPts val="800"/>
              </a:spcAft>
            </a:pPr>
            <a:endParaRPr lang="en-US" sz="2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 join us please contact: </a:t>
            </a:r>
            <a:r>
              <a:rPr lang="en-IN" dirty="0">
                <a:hlinkClick r:id="rId5"/>
              </a:rPr>
              <a:t>training@iqratechnology.com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Or visit our website for online   registration: </a:t>
            </a:r>
            <a:r>
              <a:rPr lang="en-IN" dirty="0">
                <a:latin typeface="Calibri" panose="020F0502020204030204" pitchFamily="34" charset="0"/>
                <a:ea typeface="Calibri" panose="020F0502020204030204" pitchFamily="34" charset="0"/>
                <a:cs typeface="Times New Roman" panose="02020603050405020304" pitchFamily="18" charset="0"/>
              </a:rPr>
              <a:t>https://iqraitacademy.com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dirty="0">
              <a:effectLst/>
            </a:endParaRPr>
          </a:p>
          <a:p>
            <a:pPr marL="0" indent="0">
              <a:spcAft>
                <a:spcPts val="800"/>
              </a:spcAft>
              <a:buNone/>
            </a:pPr>
            <a:r>
              <a:rPr lang="en-IN" dirty="0">
                <a:effectLst/>
              </a:rPr>
              <a:t> </a:t>
            </a:r>
          </a:p>
          <a:p>
            <a:pPr>
              <a:spcAft>
                <a:spcPts val="800"/>
              </a:spcAft>
            </a:pPr>
            <a:endParaRPr lang="en-IN" dirty="0">
              <a:effectLst/>
            </a:endParaRPr>
          </a:p>
        </p:txBody>
      </p:sp>
      <p:sp>
        <p:nvSpPr>
          <p:cNvPr id="92" name="Text Placeholder 5">
            <a:extLst>
              <a:ext uri="{FF2B5EF4-FFF2-40B4-BE49-F238E27FC236}">
                <a16:creationId xmlns:a16="http://schemas.microsoft.com/office/drawing/2014/main" id="{0E41F668-DBA3-4B29-B4EE-57A95C84A649}"/>
              </a:ext>
            </a:extLst>
          </p:cNvPr>
          <p:cNvSpPr>
            <a:spLocks noGrp="1"/>
          </p:cNvSpPr>
          <p:nvPr>
            <p:ph type="body" sz="quarter" idx="16"/>
          </p:nvPr>
        </p:nvSpPr>
        <p:spPr>
          <a:xfrm>
            <a:off x="563573" y="1875322"/>
            <a:ext cx="6553199" cy="936667"/>
          </a:xfrm>
        </p:spPr>
        <p:txBody>
          <a:bodyPr/>
          <a:lstStyle/>
          <a:p>
            <a:r>
              <a:rPr lang="en-US" dirty="0">
                <a:effectLst/>
              </a:rPr>
              <a:t>If you are interested to make a career in IT, reach out to Iqra Technology.</a:t>
            </a:r>
          </a:p>
          <a:p>
            <a:endParaRPr lang="en-US" dirty="0"/>
          </a:p>
        </p:txBody>
      </p:sp>
      <p:sp>
        <p:nvSpPr>
          <p:cNvPr id="94" name="Slide Number Placeholder 6">
            <a:extLst>
              <a:ext uri="{FF2B5EF4-FFF2-40B4-BE49-F238E27FC236}">
                <a16:creationId xmlns:a16="http://schemas.microsoft.com/office/drawing/2014/main" id="{CEF6186E-AFD7-4A63-809B-AE01A9F10E67}"/>
              </a:ext>
            </a:extLst>
          </p:cNvPr>
          <p:cNvSpPr>
            <a:spLocks noGrp="1"/>
          </p:cNvSpPr>
          <p:nvPr>
            <p:ph type="sldNum" sz="quarter" idx="4"/>
          </p:nvPr>
        </p:nvSpPr>
        <p:spPr>
          <a:xfrm>
            <a:off x="628788" y="6339840"/>
            <a:ext cx="302281" cy="365760"/>
          </a:xfrm>
        </p:spPr>
        <p:txBody>
          <a:bodyPr/>
          <a:lstStyle/>
          <a:p>
            <a:pPr>
              <a:spcAft>
                <a:spcPts val="600"/>
              </a:spcAft>
            </a:pPr>
            <a:fld id="{4FAB73BC-B049-4115-A692-8D63A059BFB8}" type="slidenum">
              <a:rPr lang="en-US" noProof="0" smtClean="0"/>
              <a:pPr>
                <a:spcAft>
                  <a:spcPts val="600"/>
                </a:spcAft>
              </a:pPr>
              <a:t>21</a:t>
            </a:fld>
            <a:endParaRPr lang="en-US" noProof="0"/>
          </a:p>
        </p:txBody>
      </p:sp>
      <p:pic>
        <p:nvPicPr>
          <p:cNvPr id="3" name="Picture 2">
            <a:extLst>
              <a:ext uri="{FF2B5EF4-FFF2-40B4-BE49-F238E27FC236}">
                <a16:creationId xmlns:a16="http://schemas.microsoft.com/office/drawing/2014/main" id="{B62CFE40-2F3D-4103-8F35-B5F9CEA756AE}"/>
              </a:ext>
            </a:extLst>
          </p:cNvPr>
          <p:cNvPicPr>
            <a:picLocks noChangeAspect="1"/>
          </p:cNvPicPr>
          <p:nvPr/>
        </p:nvPicPr>
        <p:blipFill>
          <a:blip r:embed="rId6"/>
          <a:stretch>
            <a:fillRect/>
          </a:stretch>
        </p:blipFill>
        <p:spPr>
          <a:xfrm>
            <a:off x="1243980" y="4779645"/>
            <a:ext cx="2832858" cy="1087755"/>
          </a:xfrm>
          <a:prstGeom prst="rect">
            <a:avLst/>
          </a:prstGeom>
        </p:spPr>
      </p:pic>
    </p:spTree>
    <p:extLst>
      <p:ext uri="{BB962C8B-B14F-4D97-AF65-F5344CB8AC3E}">
        <p14:creationId xmlns:p14="http://schemas.microsoft.com/office/powerpoint/2010/main" val="263127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7368" y="452331"/>
            <a:ext cx="10805160" cy="707886"/>
          </a:xfrm>
        </p:spPr>
        <p:txBody>
          <a:bodyPr anchor="t">
            <a:normAutofit/>
          </a:bodyPr>
          <a:lstStyle/>
          <a:p>
            <a:pPr marL="0" marR="0" lvl="0" indent="0" rtl="0">
              <a:spcBef>
                <a:spcPts val="0"/>
              </a:spcBef>
              <a:spcAft>
                <a:spcPts val="0"/>
              </a:spcAft>
              <a:buNone/>
            </a:pPr>
            <a:r>
              <a:rPr lang="en-US" b="1" i="0" u="none" strike="noStrike" cap="none" dirty="0"/>
              <a:t>TRAINING PROCESS</a:t>
            </a:r>
          </a:p>
        </p:txBody>
      </p:sp>
      <p:sp>
        <p:nvSpPr>
          <p:cNvPr id="22" name="Slide Number Placeholder 4">
            <a:extLst>
              <a:ext uri="{FF2B5EF4-FFF2-40B4-BE49-F238E27FC236}">
                <a16:creationId xmlns:a16="http://schemas.microsoft.com/office/drawing/2014/main" id="{93A2D2B5-A803-4C71-9BFF-BBD2FB7CE201}"/>
              </a:ext>
            </a:extLst>
          </p:cNvPr>
          <p:cNvSpPr>
            <a:spLocks noGrp="1"/>
          </p:cNvSpPr>
          <p:nvPr>
            <p:ph type="sldNum" sz="quarter" idx="4"/>
          </p:nvPr>
        </p:nvSpPr>
        <p:spPr>
          <a:xfrm>
            <a:off x="628788" y="6339840"/>
            <a:ext cx="302281" cy="365760"/>
          </a:xfrm>
        </p:spPr>
        <p:txBody>
          <a:bodyPr anchor="ctr">
            <a:normAutofit/>
          </a:bodyPr>
          <a:lstStyle/>
          <a:p>
            <a:pPr>
              <a:spcAft>
                <a:spcPts val="600"/>
              </a:spcAft>
            </a:pPr>
            <a:fld id="{4FAB73BC-B049-4115-A692-8D63A059BFB8}" type="slidenum">
              <a:rPr lang="en-US" noProof="0" smtClean="0"/>
              <a:pPr>
                <a:spcAft>
                  <a:spcPts val="600"/>
                </a:spcAft>
              </a:pPr>
              <a:t>3</a:t>
            </a:fld>
            <a:endParaRPr lang="en-US" noProof="0"/>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sz="quarter" idx="13"/>
            <p:extLst>
              <p:ext uri="{D42A27DB-BD31-4B8C-83A1-F6EECF244321}">
                <p14:modId xmlns:p14="http://schemas.microsoft.com/office/powerpoint/2010/main" val="3686340201"/>
              </p:ext>
            </p:extLst>
          </p:nvPr>
        </p:nvGraphicFramePr>
        <p:xfrm>
          <a:off x="507495" y="1268760"/>
          <a:ext cx="5259327" cy="455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F6EB4703-CF3A-4C22-9895-A5F6C74B505E}"/>
              </a:ext>
            </a:extLst>
          </p:cNvPr>
          <p:cNvSpPr txBox="1"/>
          <p:nvPr/>
        </p:nvSpPr>
        <p:spPr>
          <a:xfrm>
            <a:off x="6600056" y="452331"/>
            <a:ext cx="5400600" cy="707886"/>
          </a:xfrm>
          <a:prstGeom prst="rect">
            <a:avLst/>
          </a:prstGeom>
          <a:noFill/>
        </p:spPr>
        <p:txBody>
          <a:bodyPr wrap="square">
            <a:spAutoFit/>
          </a:bodyPr>
          <a:lstStyle/>
          <a:p>
            <a:pPr algn="ctr" defTabSz="914400"/>
            <a:r>
              <a:rPr lang="en-US" sz="4000" b="1" spc="100" dirty="0">
                <a:solidFill>
                  <a:schemeClr val="tx1">
                    <a:lumMod val="95000"/>
                    <a:lumOff val="5000"/>
                  </a:schemeClr>
                </a:solidFill>
                <a:latin typeface="+mj-lt"/>
                <a:ea typeface="+mj-ea"/>
                <a:cs typeface="+mj-cs"/>
                <a:sym typeface="Calibri"/>
              </a:rPr>
              <a:t>TRAINING PATH</a:t>
            </a:r>
            <a:endParaRPr lang="en-US" sz="4000" b="1" spc="100" dirty="0">
              <a:solidFill>
                <a:schemeClr val="tx1">
                  <a:lumMod val="95000"/>
                  <a:lumOff val="5000"/>
                </a:schemeClr>
              </a:solidFill>
              <a:latin typeface="+mj-lt"/>
              <a:ea typeface="+mj-ea"/>
              <a:cs typeface="+mj-cs"/>
            </a:endParaRPr>
          </a:p>
        </p:txBody>
      </p:sp>
      <p:graphicFrame>
        <p:nvGraphicFramePr>
          <p:cNvPr id="8" name="Diagram 7"/>
          <p:cNvGraphicFramePr/>
          <p:nvPr>
            <p:extLst>
              <p:ext uri="{D42A27DB-BD31-4B8C-83A1-F6EECF244321}">
                <p14:modId xmlns:p14="http://schemas.microsoft.com/office/powerpoint/2010/main" val="1207177540"/>
              </p:ext>
            </p:extLst>
          </p:nvPr>
        </p:nvGraphicFramePr>
        <p:xfrm>
          <a:off x="6483733" y="1228851"/>
          <a:ext cx="5544616" cy="48644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Oval 8"/>
          <p:cNvSpPr/>
          <p:nvPr/>
        </p:nvSpPr>
        <p:spPr>
          <a:xfrm>
            <a:off x="7008800" y="2429947"/>
            <a:ext cx="1039744" cy="100811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2</a:t>
            </a:r>
          </a:p>
          <a:p>
            <a:pPr algn="ctr"/>
            <a:endParaRPr lang="en-US" dirty="0"/>
          </a:p>
        </p:txBody>
      </p:sp>
      <p:sp>
        <p:nvSpPr>
          <p:cNvPr id="12" name="Oval 11"/>
          <p:cNvSpPr/>
          <p:nvPr/>
        </p:nvSpPr>
        <p:spPr>
          <a:xfrm>
            <a:off x="6983107" y="1228851"/>
            <a:ext cx="1039744" cy="100811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1</a:t>
            </a:r>
          </a:p>
        </p:txBody>
      </p:sp>
      <p:sp>
        <p:nvSpPr>
          <p:cNvPr id="13" name="Oval 12"/>
          <p:cNvSpPr/>
          <p:nvPr/>
        </p:nvSpPr>
        <p:spPr>
          <a:xfrm>
            <a:off x="6975940" y="3583360"/>
            <a:ext cx="1039742" cy="100811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3</a:t>
            </a:r>
          </a:p>
          <a:p>
            <a:pPr algn="ctr"/>
            <a:endParaRPr lang="en-US" dirty="0"/>
          </a:p>
        </p:txBody>
      </p:sp>
      <p:sp>
        <p:nvSpPr>
          <p:cNvPr id="14" name="Oval 13"/>
          <p:cNvSpPr/>
          <p:nvPr/>
        </p:nvSpPr>
        <p:spPr>
          <a:xfrm>
            <a:off x="6975939" y="4838328"/>
            <a:ext cx="1039743" cy="100811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4</a:t>
            </a:r>
          </a:p>
          <a:p>
            <a:pPr algn="ctr"/>
            <a:endParaRPr lang="en-US" sz="1400" dirty="0"/>
          </a:p>
        </p:txBody>
      </p:sp>
    </p:spTree>
    <p:extLst>
      <p:ext uri="{BB962C8B-B14F-4D97-AF65-F5344CB8AC3E}">
        <p14:creationId xmlns:p14="http://schemas.microsoft.com/office/powerpoint/2010/main" val="230744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60" y="908720"/>
            <a:ext cx="11018440" cy="1070248"/>
          </a:xfrm>
        </p:spPr>
        <p:txBody>
          <a:bodyPr>
            <a:noAutofit/>
          </a:bodyPr>
          <a:lstStyle/>
          <a:p>
            <a:pPr algn="ctr"/>
            <a:r>
              <a:rPr lang="en-US" sz="3600" dirty="0"/>
              <a:t>Those who pass their first training and test will be allowed to attend further training</a:t>
            </a:r>
          </a:p>
        </p:txBody>
      </p:sp>
      <p:sp>
        <p:nvSpPr>
          <p:cNvPr id="3" name="Slide Number Placeholder 2"/>
          <p:cNvSpPr>
            <a:spLocks noGrp="1"/>
          </p:cNvSpPr>
          <p:nvPr>
            <p:ph type="sldNum" sz="quarter" idx="4"/>
          </p:nvPr>
        </p:nvSpPr>
        <p:spPr/>
        <p:txBody>
          <a:bodyPr/>
          <a:lstStyle/>
          <a:p>
            <a:fld id="{4FAB73BC-B049-4115-A692-8D63A059BFB8}" type="slidenum">
              <a:rPr lang="en-US" noProof="0" smtClean="0"/>
              <a:pPr/>
              <a:t>4</a:t>
            </a:fld>
            <a:endParaRPr lang="en-US" noProof="0" dirty="0"/>
          </a:p>
        </p:txBody>
      </p:sp>
      <p:sp>
        <p:nvSpPr>
          <p:cNvPr id="6" name="TextBox 5"/>
          <p:cNvSpPr txBox="1"/>
          <p:nvPr/>
        </p:nvSpPr>
        <p:spPr>
          <a:xfrm>
            <a:off x="1055440" y="2324915"/>
            <a:ext cx="2058769" cy="523220"/>
          </a:xfrm>
          <a:prstGeom prst="rect">
            <a:avLst/>
          </a:prstGeom>
          <a:noFill/>
        </p:spPr>
        <p:txBody>
          <a:bodyPr wrap="none" rtlCol="0">
            <a:spAutoFit/>
          </a:bodyPr>
          <a:lstStyle/>
          <a:p>
            <a:r>
              <a:rPr lang="en-US" sz="2800" dirty="0"/>
              <a:t>For example:</a:t>
            </a:r>
          </a:p>
        </p:txBody>
      </p:sp>
      <p:graphicFrame>
        <p:nvGraphicFramePr>
          <p:cNvPr id="9" name="Diagram 8"/>
          <p:cNvGraphicFramePr/>
          <p:nvPr>
            <p:extLst>
              <p:ext uri="{D42A27DB-BD31-4B8C-83A1-F6EECF244321}">
                <p14:modId xmlns:p14="http://schemas.microsoft.com/office/powerpoint/2010/main" val="258961400"/>
              </p:ext>
            </p:extLst>
          </p:nvPr>
        </p:nvGraphicFramePr>
        <p:xfrm>
          <a:off x="1127448" y="1628800"/>
          <a:ext cx="9937104"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52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C2C307AF-7608-4138-AD84-62329B5E1022}"/>
              </a:ext>
            </a:extLst>
          </p:cNvPr>
          <p:cNvSpPr>
            <a:spLocks noGrp="1"/>
          </p:cNvSpPr>
          <p:nvPr>
            <p:ph type="title"/>
          </p:nvPr>
        </p:nvSpPr>
        <p:spPr>
          <a:xfrm>
            <a:off x="3598962" y="432998"/>
            <a:ext cx="10805160" cy="1447800"/>
          </a:xfrm>
        </p:spPr>
        <p:txBody>
          <a:bodyPr anchor="t">
            <a:normAutofit/>
          </a:bodyPr>
          <a:lstStyle/>
          <a:p>
            <a:r>
              <a:rPr lang="en-US" b="1" cap="none" dirty="0"/>
              <a:t>STIPEND ASSISTANCE</a:t>
            </a:r>
            <a:br>
              <a:rPr lang="en-US" dirty="0"/>
            </a:br>
            <a:endParaRPr lang="en-US" dirty="0"/>
          </a:p>
        </p:txBody>
      </p:sp>
      <p:sp>
        <p:nvSpPr>
          <p:cNvPr id="28" name="Slide Number Placeholder 5">
            <a:extLst>
              <a:ext uri="{FF2B5EF4-FFF2-40B4-BE49-F238E27FC236}">
                <a16:creationId xmlns:a16="http://schemas.microsoft.com/office/drawing/2014/main" id="{BF63DC26-0DA3-4171-8DC8-223A89FD9652}"/>
              </a:ext>
            </a:extLst>
          </p:cNvPr>
          <p:cNvSpPr>
            <a:spLocks noGrp="1"/>
          </p:cNvSpPr>
          <p:nvPr>
            <p:ph type="sldNum" sz="quarter" idx="4"/>
          </p:nvPr>
        </p:nvSpPr>
        <p:spPr>
          <a:xfrm>
            <a:off x="628788" y="6339840"/>
            <a:ext cx="302281" cy="365760"/>
          </a:xfrm>
        </p:spPr>
        <p:txBody>
          <a:bodyPr anchor="ctr">
            <a:normAutofit/>
          </a:bodyPr>
          <a:lstStyle/>
          <a:p>
            <a:pPr>
              <a:spcAft>
                <a:spcPts val="600"/>
              </a:spcAft>
            </a:pPr>
            <a:fld id="{4FAB73BC-B049-4115-A692-8D63A059BFB8}" type="slidenum">
              <a:rPr lang="en-US" noProof="0" smtClean="0"/>
              <a:pPr>
                <a:spcAft>
                  <a:spcPts val="600"/>
                </a:spcAft>
              </a:pPr>
              <a:t>5</a:t>
            </a:fld>
            <a:endParaRPr lang="en-US" noProof="0"/>
          </a:p>
        </p:txBody>
      </p:sp>
      <p:graphicFrame>
        <p:nvGraphicFramePr>
          <p:cNvPr id="31" name="Google Shape;280;p25">
            <a:extLst>
              <a:ext uri="{FF2B5EF4-FFF2-40B4-BE49-F238E27FC236}">
                <a16:creationId xmlns:a16="http://schemas.microsoft.com/office/drawing/2014/main" id="{A89ADDD4-7BA7-4D49-9110-6F16F824EC80}"/>
              </a:ext>
            </a:extLst>
          </p:cNvPr>
          <p:cNvGraphicFramePr/>
          <p:nvPr>
            <p:extLst>
              <p:ext uri="{D42A27DB-BD31-4B8C-83A1-F6EECF244321}">
                <p14:modId xmlns:p14="http://schemas.microsoft.com/office/powerpoint/2010/main" val="3433278933"/>
              </p:ext>
            </p:extLst>
          </p:nvPr>
        </p:nvGraphicFramePr>
        <p:xfrm>
          <a:off x="931069" y="1071445"/>
          <a:ext cx="10436403" cy="5249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Money outline">
            <a:extLst>
              <a:ext uri="{FF2B5EF4-FFF2-40B4-BE49-F238E27FC236}">
                <a16:creationId xmlns:a16="http://schemas.microsoft.com/office/drawing/2014/main" id="{DB1B380F-94F0-4966-AD14-A99E42A2CB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6200" y="242498"/>
            <a:ext cx="914400" cy="914400"/>
          </a:xfrm>
          <a:prstGeom prst="rect">
            <a:avLst/>
          </a:prstGeom>
        </p:spPr>
      </p:pic>
      <p:sp>
        <p:nvSpPr>
          <p:cNvPr id="2" name="TextBox 1">
            <a:extLst>
              <a:ext uri="{FF2B5EF4-FFF2-40B4-BE49-F238E27FC236}">
                <a16:creationId xmlns:a16="http://schemas.microsoft.com/office/drawing/2014/main" id="{9A2CDE27-6C38-61B1-3112-8434F63C43ED}"/>
              </a:ext>
            </a:extLst>
          </p:cNvPr>
          <p:cNvSpPr txBox="1"/>
          <p:nvPr/>
        </p:nvSpPr>
        <p:spPr>
          <a:xfrm>
            <a:off x="983432" y="4941168"/>
            <a:ext cx="4536504" cy="646331"/>
          </a:xfrm>
          <a:prstGeom prst="rect">
            <a:avLst/>
          </a:prstGeom>
          <a:noFill/>
        </p:spPr>
        <p:txBody>
          <a:bodyPr wrap="square" rtlCol="0">
            <a:spAutoFit/>
          </a:bodyPr>
          <a:lstStyle/>
          <a:p>
            <a:r>
              <a:rPr lang="en-US" sz="1800" b="1" i="0" u="none" strike="noStrike" kern="1200" cap="none" dirty="0">
                <a:latin typeface="Calibri"/>
                <a:ea typeface="Calibri"/>
                <a:cs typeface="Calibri"/>
              </a:rPr>
              <a:t>We do not provide any jobs.</a:t>
            </a:r>
          </a:p>
          <a:p>
            <a:endParaRPr lang="en-IN" dirty="0"/>
          </a:p>
        </p:txBody>
      </p:sp>
      <p:sp>
        <p:nvSpPr>
          <p:cNvPr id="4" name="TextBox 3">
            <a:extLst>
              <a:ext uri="{FF2B5EF4-FFF2-40B4-BE49-F238E27FC236}">
                <a16:creationId xmlns:a16="http://schemas.microsoft.com/office/drawing/2014/main" id="{ECCC20F5-BB86-0106-C57D-34FDBBB724E2}"/>
              </a:ext>
            </a:extLst>
          </p:cNvPr>
          <p:cNvSpPr txBox="1"/>
          <p:nvPr/>
        </p:nvSpPr>
        <p:spPr>
          <a:xfrm>
            <a:off x="904551" y="3975613"/>
            <a:ext cx="10256432" cy="646331"/>
          </a:xfrm>
          <a:prstGeom prst="rect">
            <a:avLst/>
          </a:prstGeom>
          <a:noFill/>
        </p:spPr>
        <p:txBody>
          <a:bodyPr wrap="square" rtlCol="0">
            <a:spAutoFit/>
          </a:bodyPr>
          <a:lstStyle/>
          <a:p>
            <a:r>
              <a:rPr lang="en-IN" dirty="0">
                <a:latin typeface="Calibri" panose="020F0502020204030204" pitchFamily="34" charset="0"/>
                <a:cs typeface="Calibri" panose="020F0502020204030204" pitchFamily="34" charset="0"/>
              </a:rPr>
              <a:t>We provide internship certification to you after 6 months of training. If you complete the full-time internship training of </a:t>
            </a:r>
            <a:r>
              <a:rPr lang="en-IN" b="1" dirty="0">
                <a:latin typeface="Calibri" panose="020F0502020204030204" pitchFamily="34" charset="0"/>
                <a:cs typeface="Calibri" panose="020F0502020204030204" pitchFamily="34" charset="0"/>
              </a:rPr>
              <a:t>8 hours a day and 6 days in a week</a:t>
            </a:r>
            <a:r>
              <a:rPr lang="en-IN"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690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a:xfrm>
            <a:off x="3522702" y="455735"/>
            <a:ext cx="10805160" cy="707886"/>
          </a:xfrm>
        </p:spPr>
        <p:txBody>
          <a:bodyPr>
            <a:normAutofit fontScale="90000"/>
          </a:bodyPr>
          <a:lstStyle/>
          <a:p>
            <a:r>
              <a:rPr lang="en-US" b="1" dirty="0">
                <a:sym typeface="Calibri"/>
              </a:rPr>
              <a:t>Our TECHNOLOGY STREAMs</a:t>
            </a:r>
            <a:br>
              <a:rPr lang="en-US" sz="4000" b="1" i="0" u="none" strike="noStrike" cap="none" dirty="0">
                <a:solidFill>
                  <a:schemeClr val="dk2"/>
                </a:solidFill>
                <a:latin typeface="Calibri"/>
                <a:ea typeface="Calibri"/>
                <a:cs typeface="Calibri"/>
                <a:sym typeface="Calibri"/>
              </a:rPr>
            </a:br>
            <a:endParaRPr lang="en-US" b="1"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36" name="Google Shape;75;p3">
            <a:extLst>
              <a:ext uri="{FF2B5EF4-FFF2-40B4-BE49-F238E27FC236}">
                <a16:creationId xmlns:a16="http://schemas.microsoft.com/office/drawing/2014/main" id="{377015E1-4D43-45AD-9F4D-1BBEBA7B9169}"/>
              </a:ext>
            </a:extLst>
          </p:cNvPr>
          <p:cNvPicPr preferRelativeResize="0"/>
          <p:nvPr/>
        </p:nvPicPr>
        <p:blipFill rotWithShape="1">
          <a:blip r:embed="rId3">
            <a:alphaModFix/>
          </a:blip>
          <a:srcRect/>
          <a:stretch/>
        </p:blipFill>
        <p:spPr>
          <a:xfrm>
            <a:off x="982107" y="1164004"/>
            <a:ext cx="1830261" cy="1967741"/>
          </a:xfrm>
          <a:prstGeom prst="rect">
            <a:avLst/>
          </a:prstGeom>
          <a:noFill/>
          <a:ln>
            <a:noFill/>
          </a:ln>
        </p:spPr>
      </p:pic>
      <p:pic>
        <p:nvPicPr>
          <p:cNvPr id="37" name="Google Shape;77;p3">
            <a:extLst>
              <a:ext uri="{FF2B5EF4-FFF2-40B4-BE49-F238E27FC236}">
                <a16:creationId xmlns:a16="http://schemas.microsoft.com/office/drawing/2014/main" id="{21A08619-F41E-4DD1-877B-4519CA8E5B39}"/>
              </a:ext>
            </a:extLst>
          </p:cNvPr>
          <p:cNvPicPr preferRelativeResize="0"/>
          <p:nvPr/>
        </p:nvPicPr>
        <p:blipFill rotWithShape="1">
          <a:blip r:embed="rId4">
            <a:alphaModFix/>
          </a:blip>
          <a:srcRect/>
          <a:stretch/>
        </p:blipFill>
        <p:spPr>
          <a:xfrm>
            <a:off x="1082820" y="2901468"/>
            <a:ext cx="1575201" cy="1692927"/>
          </a:xfrm>
          <a:prstGeom prst="rect">
            <a:avLst/>
          </a:prstGeom>
          <a:noFill/>
          <a:ln>
            <a:noFill/>
          </a:ln>
        </p:spPr>
      </p:pic>
      <p:pic>
        <p:nvPicPr>
          <p:cNvPr id="39" name="Google Shape;74;p3">
            <a:extLst>
              <a:ext uri="{FF2B5EF4-FFF2-40B4-BE49-F238E27FC236}">
                <a16:creationId xmlns:a16="http://schemas.microsoft.com/office/drawing/2014/main" id="{04B469CD-036F-4FCD-9456-119BCEC6E330}"/>
              </a:ext>
            </a:extLst>
          </p:cNvPr>
          <p:cNvPicPr preferRelativeResize="0"/>
          <p:nvPr/>
        </p:nvPicPr>
        <p:blipFill rotWithShape="1">
          <a:blip r:embed="rId5">
            <a:alphaModFix/>
          </a:blip>
          <a:srcRect/>
          <a:stretch/>
        </p:blipFill>
        <p:spPr>
          <a:xfrm>
            <a:off x="8472264" y="1598030"/>
            <a:ext cx="2429282" cy="1099691"/>
          </a:xfrm>
          <a:prstGeom prst="rect">
            <a:avLst/>
          </a:prstGeom>
          <a:noFill/>
          <a:ln>
            <a:noFill/>
          </a:ln>
        </p:spPr>
      </p:pic>
      <p:pic>
        <p:nvPicPr>
          <p:cNvPr id="40" name="Google Shape;79;p3">
            <a:extLst>
              <a:ext uri="{FF2B5EF4-FFF2-40B4-BE49-F238E27FC236}">
                <a16:creationId xmlns:a16="http://schemas.microsoft.com/office/drawing/2014/main" id="{4B494CAD-482C-4664-AB3D-A399B5C3793E}"/>
              </a:ext>
            </a:extLst>
          </p:cNvPr>
          <p:cNvPicPr preferRelativeResize="0"/>
          <p:nvPr/>
        </p:nvPicPr>
        <p:blipFill rotWithShape="1">
          <a:blip r:embed="rId6">
            <a:alphaModFix/>
          </a:blip>
          <a:srcRect/>
          <a:stretch/>
        </p:blipFill>
        <p:spPr>
          <a:xfrm>
            <a:off x="5926950" y="1335403"/>
            <a:ext cx="1737551" cy="1566065"/>
          </a:xfrm>
          <a:prstGeom prst="rect">
            <a:avLst/>
          </a:prstGeom>
          <a:noFill/>
          <a:ln>
            <a:noFill/>
          </a:ln>
        </p:spPr>
      </p:pic>
      <p:pic>
        <p:nvPicPr>
          <p:cNvPr id="41" name="Google Shape;78;p3">
            <a:extLst>
              <a:ext uri="{FF2B5EF4-FFF2-40B4-BE49-F238E27FC236}">
                <a16:creationId xmlns:a16="http://schemas.microsoft.com/office/drawing/2014/main" id="{A167509F-827C-4737-819D-09D5D8EB58CE}"/>
              </a:ext>
            </a:extLst>
          </p:cNvPr>
          <p:cNvPicPr preferRelativeResize="0"/>
          <p:nvPr/>
        </p:nvPicPr>
        <p:blipFill rotWithShape="1">
          <a:blip r:embed="rId7">
            <a:alphaModFix/>
          </a:blip>
          <a:srcRect/>
          <a:stretch/>
        </p:blipFill>
        <p:spPr>
          <a:xfrm>
            <a:off x="3438430" y="1197555"/>
            <a:ext cx="2245932" cy="1604237"/>
          </a:xfrm>
          <a:prstGeom prst="rect">
            <a:avLst/>
          </a:prstGeom>
          <a:noFill/>
          <a:ln>
            <a:noFill/>
          </a:ln>
        </p:spPr>
      </p:pic>
      <p:pic>
        <p:nvPicPr>
          <p:cNvPr id="42" name="Google Shape;85;p3">
            <a:extLst>
              <a:ext uri="{FF2B5EF4-FFF2-40B4-BE49-F238E27FC236}">
                <a16:creationId xmlns:a16="http://schemas.microsoft.com/office/drawing/2014/main" id="{8CEAE2E5-6345-42CC-B10B-1AF6A3E96D67}"/>
              </a:ext>
            </a:extLst>
          </p:cNvPr>
          <p:cNvPicPr preferRelativeResize="0"/>
          <p:nvPr/>
        </p:nvPicPr>
        <p:blipFill rotWithShape="1">
          <a:blip r:embed="rId8">
            <a:alphaModFix/>
          </a:blip>
          <a:srcRect/>
          <a:stretch/>
        </p:blipFill>
        <p:spPr>
          <a:xfrm>
            <a:off x="8400256" y="3183071"/>
            <a:ext cx="1831500" cy="1208844"/>
          </a:xfrm>
          <a:prstGeom prst="rect">
            <a:avLst/>
          </a:prstGeom>
          <a:noFill/>
          <a:ln>
            <a:noFill/>
          </a:ln>
        </p:spPr>
      </p:pic>
      <p:pic>
        <p:nvPicPr>
          <p:cNvPr id="43" name="Google Shape;84;p3">
            <a:extLst>
              <a:ext uri="{FF2B5EF4-FFF2-40B4-BE49-F238E27FC236}">
                <a16:creationId xmlns:a16="http://schemas.microsoft.com/office/drawing/2014/main" id="{AE086FF3-EA59-4A32-BBE9-CCD5423F0928}"/>
              </a:ext>
            </a:extLst>
          </p:cNvPr>
          <p:cNvPicPr preferRelativeResize="0"/>
          <p:nvPr/>
        </p:nvPicPr>
        <p:blipFill rotWithShape="1">
          <a:blip r:embed="rId9">
            <a:alphaModFix/>
          </a:blip>
          <a:srcRect/>
          <a:stretch/>
        </p:blipFill>
        <p:spPr>
          <a:xfrm>
            <a:off x="9552384" y="2901468"/>
            <a:ext cx="1957006" cy="1551707"/>
          </a:xfrm>
          <a:prstGeom prst="rect">
            <a:avLst/>
          </a:prstGeom>
          <a:noFill/>
          <a:ln>
            <a:noFill/>
          </a:ln>
        </p:spPr>
      </p:pic>
      <p:pic>
        <p:nvPicPr>
          <p:cNvPr id="45" name="Google Shape;82;p3">
            <a:extLst>
              <a:ext uri="{FF2B5EF4-FFF2-40B4-BE49-F238E27FC236}">
                <a16:creationId xmlns:a16="http://schemas.microsoft.com/office/drawing/2014/main" id="{16B06176-1333-4317-B7D1-3914902236C8}"/>
              </a:ext>
            </a:extLst>
          </p:cNvPr>
          <p:cNvPicPr preferRelativeResize="0"/>
          <p:nvPr/>
        </p:nvPicPr>
        <p:blipFill rotWithShape="1">
          <a:blip r:embed="rId10">
            <a:alphaModFix/>
          </a:blip>
          <a:srcRect/>
          <a:stretch/>
        </p:blipFill>
        <p:spPr>
          <a:xfrm>
            <a:off x="2997849" y="4853314"/>
            <a:ext cx="2504788" cy="1099691"/>
          </a:xfrm>
          <a:prstGeom prst="rect">
            <a:avLst/>
          </a:prstGeom>
          <a:noFill/>
          <a:ln>
            <a:noFill/>
          </a:ln>
        </p:spPr>
      </p:pic>
      <p:pic>
        <p:nvPicPr>
          <p:cNvPr id="46" name="Picture 2" descr="Angular-Logo-PNG-Image - Leometric">
            <a:extLst>
              <a:ext uri="{FF2B5EF4-FFF2-40B4-BE49-F238E27FC236}">
                <a16:creationId xmlns:a16="http://schemas.microsoft.com/office/drawing/2014/main" id="{F8ACBFBA-4403-424A-A729-4434E2B526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0471" y="4393275"/>
            <a:ext cx="2087378" cy="2073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08542" y="2835725"/>
            <a:ext cx="2683402" cy="1893398"/>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00675" y="3067519"/>
            <a:ext cx="2898986" cy="1630680"/>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58937" y="4468178"/>
            <a:ext cx="2885259" cy="1923506"/>
          </a:xfrm>
          <a:prstGeom prst="rect">
            <a:avLst/>
          </a:prstGeom>
        </p:spPr>
      </p:pic>
      <p:pic>
        <p:nvPicPr>
          <p:cNvPr id="6" name="Picture 5">
            <a:extLst>
              <a:ext uri="{FF2B5EF4-FFF2-40B4-BE49-F238E27FC236}">
                <a16:creationId xmlns:a16="http://schemas.microsoft.com/office/drawing/2014/main" id="{60D9044A-0E30-46BA-A74C-AB667198EE35}"/>
              </a:ext>
            </a:extLst>
          </p:cNvPr>
          <p:cNvPicPr>
            <a:picLocks noChangeAspect="1"/>
          </p:cNvPicPr>
          <p:nvPr/>
        </p:nvPicPr>
        <p:blipFill>
          <a:blip r:embed="rId15"/>
          <a:stretch>
            <a:fillRect/>
          </a:stretch>
        </p:blipFill>
        <p:spPr>
          <a:xfrm>
            <a:off x="8112224" y="4734464"/>
            <a:ext cx="3514725" cy="1295400"/>
          </a:xfrm>
          <a:prstGeom prst="rect">
            <a:avLst/>
          </a:prstGeom>
        </p:spPr>
      </p:pic>
    </p:spTree>
    <p:extLst>
      <p:ext uri="{BB962C8B-B14F-4D97-AF65-F5344CB8AC3E}">
        <p14:creationId xmlns:p14="http://schemas.microsoft.com/office/powerpoint/2010/main" val="196508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891DCA-EC73-4AC4-A6EB-83F5EDE9F22C}"/>
              </a:ext>
            </a:extLst>
          </p:cNvPr>
          <p:cNvSpPr>
            <a:spLocks noGrp="1"/>
          </p:cNvSpPr>
          <p:nvPr>
            <p:ph type="pic" sz="quarter" idx="11"/>
          </p:nvPr>
        </p:nvSpPr>
        <p:spPr/>
      </p:sp>
      <p:sp>
        <p:nvSpPr>
          <p:cNvPr id="3" name="Text Placeholder 2">
            <a:extLst>
              <a:ext uri="{FF2B5EF4-FFF2-40B4-BE49-F238E27FC236}">
                <a16:creationId xmlns:a16="http://schemas.microsoft.com/office/drawing/2014/main" id="{63AC88EB-2F41-46C8-951A-260FB6777B15}"/>
              </a:ext>
            </a:extLst>
          </p:cNvPr>
          <p:cNvSpPr>
            <a:spLocks noGrp="1"/>
          </p:cNvSpPr>
          <p:nvPr>
            <p:ph type="body" sz="quarter" idx="16"/>
          </p:nvPr>
        </p:nvSpPr>
        <p:spPr>
          <a:xfrm rot="10800000">
            <a:off x="1981200" y="386390"/>
            <a:ext cx="887068" cy="1149527"/>
          </a:xfrm>
        </p:spPr>
        <p:txBody>
          <a:bodyPr/>
          <a:lstStyle/>
          <a:p>
            <a:endParaRPr lang="en-US" dirty="0"/>
          </a:p>
        </p:txBody>
      </p:sp>
      <p:sp>
        <p:nvSpPr>
          <p:cNvPr id="4" name="Text Placeholder 3">
            <a:extLst>
              <a:ext uri="{FF2B5EF4-FFF2-40B4-BE49-F238E27FC236}">
                <a16:creationId xmlns:a16="http://schemas.microsoft.com/office/drawing/2014/main" id="{26A263A0-A718-40EC-859C-1DF59F8112B9}"/>
              </a:ext>
            </a:extLst>
          </p:cNvPr>
          <p:cNvSpPr>
            <a:spLocks noGrp="1"/>
          </p:cNvSpPr>
          <p:nvPr>
            <p:ph type="body" sz="quarter" idx="13"/>
          </p:nvPr>
        </p:nvSpPr>
        <p:spPr>
          <a:xfrm rot="10800000" flipH="1" flipV="1">
            <a:off x="9192344" y="4648200"/>
            <a:ext cx="1018456" cy="1807644"/>
          </a:xfrm>
        </p:spPr>
        <p:txBody>
          <a:bodyPr/>
          <a:lstStyle/>
          <a:p>
            <a:endParaRPr lang="en-US" dirty="0"/>
          </a:p>
        </p:txBody>
      </p:sp>
      <p:sp>
        <p:nvSpPr>
          <p:cNvPr id="5" name="Text Placeholder 4">
            <a:extLst>
              <a:ext uri="{FF2B5EF4-FFF2-40B4-BE49-F238E27FC236}">
                <a16:creationId xmlns:a16="http://schemas.microsoft.com/office/drawing/2014/main" id="{7BFF6350-C73E-42D6-98DD-4D8DB8F74B48}"/>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796F2AB3-5DAA-4C41-B822-146C207A2FCA}"/>
              </a:ext>
            </a:extLst>
          </p:cNvPr>
          <p:cNvSpPr>
            <a:spLocks noGrp="1"/>
          </p:cNvSpPr>
          <p:nvPr>
            <p:ph type="ctrTitle"/>
          </p:nvPr>
        </p:nvSpPr>
        <p:spPr>
          <a:xfrm>
            <a:off x="2409070" y="1047463"/>
            <a:ext cx="7056783" cy="659906"/>
          </a:xfrm>
        </p:spPr>
        <p:txBody>
          <a:bodyPr>
            <a:normAutofit/>
          </a:bodyPr>
          <a:lstStyle/>
          <a:p>
            <a:r>
              <a:rPr lang="en-US" sz="4000" dirty="0"/>
              <a:t>Who can apply for the trainings</a:t>
            </a:r>
            <a:r>
              <a:rPr lang="en-US" sz="2800" dirty="0"/>
              <a:t>.</a:t>
            </a:r>
          </a:p>
        </p:txBody>
      </p:sp>
      <p:sp>
        <p:nvSpPr>
          <p:cNvPr id="7" name="Subtitle 6">
            <a:extLst>
              <a:ext uri="{FF2B5EF4-FFF2-40B4-BE49-F238E27FC236}">
                <a16:creationId xmlns:a16="http://schemas.microsoft.com/office/drawing/2014/main" id="{D8F6DDB9-8717-452A-8B66-6A05CAC9EBC1}"/>
              </a:ext>
            </a:extLst>
          </p:cNvPr>
          <p:cNvSpPr>
            <a:spLocks noGrp="1"/>
          </p:cNvSpPr>
          <p:nvPr>
            <p:ph type="subTitle" idx="1"/>
          </p:nvPr>
        </p:nvSpPr>
        <p:spPr>
          <a:xfrm>
            <a:off x="2495600" y="1914813"/>
            <a:ext cx="7344816" cy="3895724"/>
          </a:xfrm>
        </p:spPr>
        <p:txBody>
          <a:bodyPr>
            <a:normAutofit/>
          </a:bodyPr>
          <a:lstStyle/>
          <a:p>
            <a:pPr marL="342900" indent="-342900" algn="l">
              <a:buClr>
                <a:schemeClr val="bg1"/>
              </a:buClr>
              <a:buFont typeface="Arial" panose="020B0604020202020204" pitchFamily="34" charset="0"/>
              <a:buChar char="•"/>
            </a:pPr>
            <a:r>
              <a:rPr lang="en-US" sz="2200" dirty="0"/>
              <a:t>HSC passed students can apply.</a:t>
            </a:r>
          </a:p>
          <a:p>
            <a:pPr marL="342900" indent="-342900" algn="l">
              <a:buClr>
                <a:schemeClr val="bg1"/>
              </a:buClr>
              <a:buFont typeface="Arial" panose="020B0604020202020204" pitchFamily="34" charset="0"/>
              <a:buChar char="•"/>
            </a:pPr>
            <a:r>
              <a:rPr lang="en-US" sz="2200" dirty="0"/>
              <a:t>Undergraduates and Post Graduates students can apply.</a:t>
            </a:r>
          </a:p>
          <a:p>
            <a:pPr marL="342900" indent="-342900" algn="l">
              <a:buClr>
                <a:schemeClr val="bg1"/>
              </a:buClr>
              <a:buFont typeface="Arial" panose="020B0604020202020204" pitchFamily="34" charset="0"/>
              <a:buChar char="•"/>
            </a:pPr>
            <a:r>
              <a:rPr lang="en-US" sz="2200" dirty="0"/>
              <a:t>Students who are currently pursuing their Graduation &amp; Master’s Degree can apply.</a:t>
            </a:r>
          </a:p>
          <a:p>
            <a:pPr algn="l">
              <a:buClr>
                <a:schemeClr val="bg1"/>
              </a:buClr>
            </a:pPr>
            <a:endParaRPr lang="en-US" sz="2200" dirty="0"/>
          </a:p>
          <a:p>
            <a:pPr>
              <a:buClr>
                <a:schemeClr val="bg1"/>
              </a:buClr>
            </a:pPr>
            <a:r>
              <a:rPr lang="en-US" sz="3200" dirty="0">
                <a:latin typeface="+mj-lt"/>
              </a:rPr>
              <a:t>PEOPLE WHO ARE NOT ELIGIBLE FOR OUR TRAININGS</a:t>
            </a:r>
          </a:p>
          <a:p>
            <a:pPr>
              <a:buClr>
                <a:schemeClr val="bg1"/>
              </a:buClr>
            </a:pPr>
            <a:endParaRPr lang="en-US" sz="2200" dirty="0"/>
          </a:p>
          <a:p>
            <a:pPr marL="342900" indent="-342900" algn="l">
              <a:buClr>
                <a:schemeClr val="bg1"/>
              </a:buClr>
              <a:buFont typeface="Arial" panose="020B0604020202020204" pitchFamily="34" charset="0"/>
              <a:buChar char="•"/>
            </a:pPr>
            <a:r>
              <a:rPr lang="en-US" sz="2200" dirty="0"/>
              <a:t>Part time &amp; Full time working people can’t apply for our training.</a:t>
            </a:r>
          </a:p>
          <a:p>
            <a:pPr algn="l">
              <a:buClr>
                <a:schemeClr val="bg1"/>
              </a:buClr>
            </a:pPr>
            <a:endParaRPr lang="en-US" sz="2200" dirty="0"/>
          </a:p>
          <a:p>
            <a:pPr marL="342900" indent="-342900" algn="l">
              <a:buClr>
                <a:schemeClr val="bg1"/>
              </a:buClr>
              <a:buFont typeface="Tw Cen MT" panose="020B0602020104020603" pitchFamily="34" charset="0"/>
              <a:buChar char="•"/>
            </a:pPr>
            <a:endParaRPr lang="en-US" dirty="0"/>
          </a:p>
          <a:p>
            <a:pPr marL="342900" indent="-342900">
              <a:buFont typeface="Wingdings" panose="05000000000000000000" pitchFamily="2" charset="2"/>
              <a:buChar char="ü"/>
            </a:pPr>
            <a:endParaRPr lang="en-US" dirty="0"/>
          </a:p>
        </p:txBody>
      </p:sp>
    </p:spTree>
    <p:extLst>
      <p:ext uri="{BB962C8B-B14F-4D97-AF65-F5344CB8AC3E}">
        <p14:creationId xmlns:p14="http://schemas.microsoft.com/office/powerpoint/2010/main" val="114442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What is Salesforce? - Salesforce UK">
            <a:extLst>
              <a:ext uri="{FF2B5EF4-FFF2-40B4-BE49-F238E27FC236}">
                <a16:creationId xmlns:a16="http://schemas.microsoft.com/office/drawing/2014/main" id="{5108E50A-3287-4367-ADB3-59AEEB4D99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55604"/>
            <a:ext cx="12191999" cy="5642042"/>
          </a:xfrm>
          <a:prstGeom prst="rect">
            <a:avLst/>
          </a:prstGeom>
          <a:solidFill>
            <a:srgbClr val="FFFFFF"/>
          </a:solidFill>
        </p:spPr>
      </p:pic>
      <p:sp>
        <p:nvSpPr>
          <p:cNvPr id="16" name="Text Placeholder 2">
            <a:extLst>
              <a:ext uri="{FF2B5EF4-FFF2-40B4-BE49-F238E27FC236}">
                <a16:creationId xmlns:a16="http://schemas.microsoft.com/office/drawing/2014/main" id="{F8618BB4-1A2C-42A6-90E4-70ABDFF78483}"/>
              </a:ext>
            </a:extLst>
          </p:cNvPr>
          <p:cNvSpPr>
            <a:spLocks noGrp="1"/>
          </p:cNvSpPr>
          <p:nvPr>
            <p:ph type="body" sz="quarter" idx="20"/>
          </p:nvPr>
        </p:nvSpPr>
        <p:spPr>
          <a:xfrm>
            <a:off x="7261801" y="1189969"/>
            <a:ext cx="4389542" cy="4677431"/>
          </a:xfrm>
        </p:spPr>
        <p:txBody>
          <a:bodyPr/>
          <a:lstStyle/>
          <a:p>
            <a:endParaRPr lang="en-US"/>
          </a:p>
        </p:txBody>
      </p:sp>
      <p:sp>
        <p:nvSpPr>
          <p:cNvPr id="9" name="Content Placeholder 12">
            <a:extLst>
              <a:ext uri="{FF2B5EF4-FFF2-40B4-BE49-F238E27FC236}">
                <a16:creationId xmlns:a16="http://schemas.microsoft.com/office/drawing/2014/main" id="{5F307770-38D8-49CA-BFD0-64F78C89348C}"/>
              </a:ext>
            </a:extLst>
          </p:cNvPr>
          <p:cNvSpPr txBox="1">
            <a:spLocks/>
          </p:cNvSpPr>
          <p:nvPr/>
        </p:nvSpPr>
        <p:spPr>
          <a:xfrm>
            <a:off x="7612321" y="1494770"/>
            <a:ext cx="3688080" cy="43104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indent="0" algn="just">
              <a:spcBef>
                <a:spcPts val="0"/>
              </a:spcBef>
              <a:spcAft>
                <a:spcPts val="600"/>
              </a:spcAft>
              <a:buNone/>
            </a:pPr>
            <a:r>
              <a:rPr lang="en-US" sz="1800" dirty="0"/>
              <a:t>Salesforce is a cloud computing service and software company that specialization in customer relationship management(CRM). Salesforces services allow businesses to use cloud technology to better connect with customers, partner and potential customers.</a:t>
            </a:r>
          </a:p>
          <a:p>
            <a:pPr marL="0" marR="0" indent="0" algn="just">
              <a:spcBef>
                <a:spcPts val="0"/>
              </a:spcBef>
              <a:spcAft>
                <a:spcPts val="600"/>
              </a:spcAft>
              <a:buNone/>
            </a:pPr>
            <a:r>
              <a:rPr lang="en-US" sz="1800" dirty="0"/>
              <a:t>The software is the number one CRM system  and helps businesses track customer activity, market to customers and many more services. It is a complete product but it’s standard and it has an option to customized based on the company's requirement to achieve this CRM consultants are required.</a:t>
            </a:r>
          </a:p>
          <a:p>
            <a:pPr marL="0" indent="0" algn="just">
              <a:spcBef>
                <a:spcPts val="0"/>
              </a:spcBef>
              <a:spcAft>
                <a:spcPts val="600"/>
              </a:spcAft>
              <a:buNone/>
            </a:pPr>
            <a:endParaRPr lang="en-US" sz="1500" dirty="0"/>
          </a:p>
        </p:txBody>
      </p:sp>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8</a:t>
            </a:fld>
            <a:endParaRPr lang="en-US"/>
          </a:p>
        </p:txBody>
      </p:sp>
      <p:sp>
        <p:nvSpPr>
          <p:cNvPr id="4" name="Title 3">
            <a:extLst>
              <a:ext uri="{FF2B5EF4-FFF2-40B4-BE49-F238E27FC236}">
                <a16:creationId xmlns:a16="http://schemas.microsoft.com/office/drawing/2014/main" id="{C8287F1B-3E25-4481-B199-24E6AD18DCEE}"/>
              </a:ext>
            </a:extLst>
          </p:cNvPr>
          <p:cNvSpPr>
            <a:spLocks noGrp="1"/>
          </p:cNvSpPr>
          <p:nvPr>
            <p:ph type="title"/>
          </p:nvPr>
        </p:nvSpPr>
        <p:spPr>
          <a:xfrm>
            <a:off x="548640" y="548640"/>
            <a:ext cx="11106150" cy="641329"/>
          </a:xfrm>
        </p:spPr>
        <p:txBody>
          <a:bodyPr vert="horz" lIns="91440" tIns="45720" rIns="91440" bIns="45720" rtlCol="0" anchor="ctr">
            <a:normAutofit/>
          </a:bodyPr>
          <a:lstStyle/>
          <a:p>
            <a:r>
              <a:rPr lang="en-US" sz="3900"/>
              <a:t>Salesforce</a:t>
            </a:r>
            <a:endParaRPr lang="en-US" sz="3900" kern="1200" cap="all" spc="100" baseline="0" dirty="0">
              <a:latin typeface="+mj-lt"/>
              <a:ea typeface="+mj-ea"/>
              <a:cs typeface="+mj-cs"/>
            </a:endParaRPr>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2" name="Google Shape;115;p17">
            <a:extLst>
              <a:ext uri="{FF2B5EF4-FFF2-40B4-BE49-F238E27FC236}">
                <a16:creationId xmlns:a16="http://schemas.microsoft.com/office/drawing/2014/main" id="{6F8AE739-ECD6-4598-A64A-81B8C796930F}"/>
              </a:ext>
            </a:extLst>
          </p:cNvPr>
          <p:cNvPicPr preferRelativeResize="0"/>
          <p:nvPr/>
        </p:nvPicPr>
        <p:blipFill rotWithShape="1">
          <a:blip r:embed="rId4">
            <a:alphaModFix/>
          </a:blip>
          <a:srcRect/>
          <a:stretch/>
        </p:blipFill>
        <p:spPr>
          <a:xfrm>
            <a:off x="8904312" y="-95542"/>
            <a:ext cx="1374788" cy="1407041"/>
          </a:xfrm>
          <a:prstGeom prst="rect">
            <a:avLst/>
          </a:prstGeom>
          <a:noFill/>
          <a:ln>
            <a:noFill/>
          </a:ln>
        </p:spPr>
      </p:pic>
    </p:spTree>
    <p:extLst>
      <p:ext uri="{BB962C8B-B14F-4D97-AF65-F5344CB8AC3E}">
        <p14:creationId xmlns:p14="http://schemas.microsoft.com/office/powerpoint/2010/main" val="25007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87F1B-3E25-4481-B199-24E6AD18DCEE}"/>
              </a:ext>
            </a:extLst>
          </p:cNvPr>
          <p:cNvSpPr>
            <a:spLocks noGrp="1"/>
          </p:cNvSpPr>
          <p:nvPr>
            <p:ph type="title"/>
          </p:nvPr>
        </p:nvSpPr>
        <p:spPr>
          <a:xfrm>
            <a:off x="1240532" y="409284"/>
            <a:ext cx="10805160" cy="707886"/>
          </a:xfrm>
        </p:spPr>
        <p:txBody>
          <a:bodyPr vert="horz" lIns="91440" tIns="45720" rIns="91440" bIns="45720" rtlCol="0" anchor="t">
            <a:normAutofit/>
          </a:bodyPr>
          <a:lstStyle/>
          <a:p>
            <a:r>
              <a:rPr lang="en-US" b="0" kern="1200" cap="all" spc="100" baseline="0" dirty="0">
                <a:latin typeface="+mj-lt"/>
                <a:ea typeface="+mj-ea"/>
                <a:cs typeface="+mj-cs"/>
              </a:rPr>
              <a:t>Salesforce</a:t>
            </a:r>
          </a:p>
        </p:txBody>
      </p:sp>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a:xfrm>
            <a:off x="628788" y="6339840"/>
            <a:ext cx="302281" cy="365760"/>
          </a:xfrm>
        </p:spPr>
        <p:txBody>
          <a:bodyPr vert="horz" lIns="0" tIns="45720" rIns="0" bIns="45720" rtlCol="0" anchor="ctr">
            <a:normAutofit/>
          </a:bodyPr>
          <a:lstStyle/>
          <a:p>
            <a:pPr>
              <a:spcAft>
                <a:spcPts val="600"/>
              </a:spcAft>
            </a:pPr>
            <a:fld id="{4FAB73BC-B049-4115-A692-8D63A059BFB8}" type="slidenum">
              <a:rPr lang="en-US" smtClean="0"/>
              <a:pPr>
                <a:spcAft>
                  <a:spcPts val="600"/>
                </a:spcAft>
              </a:pPr>
              <a:t>9</a:t>
            </a:fld>
            <a:endParaRPr lang="en-US"/>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18" name="Google Shape;125;p18">
            <a:extLst>
              <a:ext uri="{FF2B5EF4-FFF2-40B4-BE49-F238E27FC236}">
                <a16:creationId xmlns:a16="http://schemas.microsoft.com/office/drawing/2014/main" id="{308878AD-55AE-4C14-8DC1-3908ADE302DD}"/>
              </a:ext>
            </a:extLst>
          </p:cNvPr>
          <p:cNvSpPr/>
          <p:nvPr/>
        </p:nvSpPr>
        <p:spPr>
          <a:xfrm>
            <a:off x="7443145" y="764889"/>
            <a:ext cx="3734549" cy="1656000"/>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 name="Google Shape;126;p18">
            <a:extLst>
              <a:ext uri="{FF2B5EF4-FFF2-40B4-BE49-F238E27FC236}">
                <a16:creationId xmlns:a16="http://schemas.microsoft.com/office/drawing/2014/main" id="{211CC7B0-ADFE-4A8B-93DE-F6EDA0727572}"/>
              </a:ext>
            </a:extLst>
          </p:cNvPr>
          <p:cNvSpPr/>
          <p:nvPr/>
        </p:nvSpPr>
        <p:spPr>
          <a:xfrm>
            <a:off x="7449694" y="2844256"/>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126;p18">
            <a:extLst>
              <a:ext uri="{FF2B5EF4-FFF2-40B4-BE49-F238E27FC236}">
                <a16:creationId xmlns:a16="http://schemas.microsoft.com/office/drawing/2014/main" id="{AC85C310-AE36-40BE-B478-A728A2B32A92}"/>
              </a:ext>
            </a:extLst>
          </p:cNvPr>
          <p:cNvSpPr/>
          <p:nvPr/>
        </p:nvSpPr>
        <p:spPr>
          <a:xfrm>
            <a:off x="7456245" y="4850371"/>
            <a:ext cx="3721449" cy="1563903"/>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0A0B5987-DDBA-4DA8-A36F-003BC43D1826}"/>
              </a:ext>
            </a:extLst>
          </p:cNvPr>
          <p:cNvGrpSpPr/>
          <p:nvPr/>
        </p:nvGrpSpPr>
        <p:grpSpPr>
          <a:xfrm rot="13304918">
            <a:off x="6479584" y="1873571"/>
            <a:ext cx="418257" cy="1065395"/>
            <a:chOff x="3877350" y="883634"/>
            <a:chExt cx="373300" cy="311083"/>
          </a:xfrm>
        </p:grpSpPr>
        <p:sp>
          <p:nvSpPr>
            <p:cNvPr id="24" name="Arrow: Right 23">
              <a:extLst>
                <a:ext uri="{FF2B5EF4-FFF2-40B4-BE49-F238E27FC236}">
                  <a16:creationId xmlns:a16="http://schemas.microsoft.com/office/drawing/2014/main" id="{65C6EEDD-C4EC-4C00-B3F2-BEB19AE45BFB}"/>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Arrow: Right 4">
              <a:extLst>
                <a:ext uri="{FF2B5EF4-FFF2-40B4-BE49-F238E27FC236}">
                  <a16:creationId xmlns:a16="http://schemas.microsoft.com/office/drawing/2014/main" id="{44031568-1AEE-4C5B-BE0B-27A29A8C218D}"/>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28" name="Group 27">
            <a:extLst>
              <a:ext uri="{FF2B5EF4-FFF2-40B4-BE49-F238E27FC236}">
                <a16:creationId xmlns:a16="http://schemas.microsoft.com/office/drawing/2014/main" id="{3CF9BD47-5B41-4D4E-BCD3-6BC272639E1D}"/>
              </a:ext>
            </a:extLst>
          </p:cNvPr>
          <p:cNvGrpSpPr/>
          <p:nvPr/>
        </p:nvGrpSpPr>
        <p:grpSpPr>
          <a:xfrm rot="16200000">
            <a:off x="6593790" y="3247821"/>
            <a:ext cx="418257" cy="1065395"/>
            <a:chOff x="3877350" y="883634"/>
            <a:chExt cx="373300" cy="311083"/>
          </a:xfrm>
        </p:grpSpPr>
        <p:sp>
          <p:nvSpPr>
            <p:cNvPr id="30" name="Arrow: Right 29">
              <a:extLst>
                <a:ext uri="{FF2B5EF4-FFF2-40B4-BE49-F238E27FC236}">
                  <a16:creationId xmlns:a16="http://schemas.microsoft.com/office/drawing/2014/main" id="{D89D4216-A7BC-4AAC-8F39-FAD70AE06787}"/>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id="{46756325-3EB9-44F2-BEBD-F2324F11CEF3}"/>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grpSp>
        <p:nvGrpSpPr>
          <p:cNvPr id="33" name="Group 32">
            <a:extLst>
              <a:ext uri="{FF2B5EF4-FFF2-40B4-BE49-F238E27FC236}">
                <a16:creationId xmlns:a16="http://schemas.microsoft.com/office/drawing/2014/main" id="{D546B407-F4CB-4651-BBEF-95C5FA6814CC}"/>
              </a:ext>
            </a:extLst>
          </p:cNvPr>
          <p:cNvGrpSpPr/>
          <p:nvPr/>
        </p:nvGrpSpPr>
        <p:grpSpPr>
          <a:xfrm rot="18863080">
            <a:off x="6593792" y="4607452"/>
            <a:ext cx="418257" cy="1065395"/>
            <a:chOff x="3877350" y="883634"/>
            <a:chExt cx="373300" cy="311083"/>
          </a:xfrm>
        </p:grpSpPr>
        <p:sp>
          <p:nvSpPr>
            <p:cNvPr id="34" name="Arrow: Right 33">
              <a:extLst>
                <a:ext uri="{FF2B5EF4-FFF2-40B4-BE49-F238E27FC236}">
                  <a16:creationId xmlns:a16="http://schemas.microsoft.com/office/drawing/2014/main" id="{36057611-9732-4774-A98D-C8F659E9BC60}"/>
                </a:ext>
              </a:extLst>
            </p:cNvPr>
            <p:cNvSpPr/>
            <p:nvPr/>
          </p:nvSpPr>
          <p:spPr>
            <a:xfrm rot="5400000">
              <a:off x="3908458" y="852526"/>
              <a:ext cx="311083" cy="37330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D484FCA-A6C1-48AE-82A0-F027709CD739}"/>
                </a:ext>
              </a:extLst>
            </p:cNvPr>
            <p:cNvSpPr txBox="1"/>
            <p:nvPr/>
          </p:nvSpPr>
          <p:spPr>
            <a:xfrm>
              <a:off x="3952010" y="883635"/>
              <a:ext cx="223980" cy="217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b="0" i="0" kern="1200"/>
            </a:p>
          </p:txBody>
        </p:sp>
      </p:grpSp>
      <p:pic>
        <p:nvPicPr>
          <p:cNvPr id="36" name="Google Shape;129;p18">
            <a:extLst>
              <a:ext uri="{FF2B5EF4-FFF2-40B4-BE49-F238E27FC236}">
                <a16:creationId xmlns:a16="http://schemas.microsoft.com/office/drawing/2014/main" id="{A990494E-8BA4-4611-A788-2F71B36026C9}"/>
              </a:ext>
            </a:extLst>
          </p:cNvPr>
          <p:cNvPicPr preferRelativeResize="0"/>
          <p:nvPr/>
        </p:nvPicPr>
        <p:blipFill rotWithShape="1">
          <a:blip r:embed="rId3">
            <a:alphaModFix/>
          </a:blip>
          <a:srcRect/>
          <a:stretch/>
        </p:blipFill>
        <p:spPr>
          <a:xfrm>
            <a:off x="7456245" y="1111225"/>
            <a:ext cx="1243321" cy="1107364"/>
          </a:xfrm>
          <a:prstGeom prst="rect">
            <a:avLst/>
          </a:prstGeom>
          <a:noFill/>
          <a:ln>
            <a:noFill/>
          </a:ln>
        </p:spPr>
      </p:pic>
      <p:pic>
        <p:nvPicPr>
          <p:cNvPr id="37" name="Google Shape;131;p18">
            <a:extLst>
              <a:ext uri="{FF2B5EF4-FFF2-40B4-BE49-F238E27FC236}">
                <a16:creationId xmlns:a16="http://schemas.microsoft.com/office/drawing/2014/main" id="{E37B71C1-7499-47CE-B85D-3C81A0CD4BE5}"/>
              </a:ext>
            </a:extLst>
          </p:cNvPr>
          <p:cNvPicPr preferRelativeResize="0"/>
          <p:nvPr/>
        </p:nvPicPr>
        <p:blipFill rotWithShape="1">
          <a:blip r:embed="rId4">
            <a:alphaModFix/>
          </a:blip>
          <a:srcRect/>
          <a:stretch/>
        </p:blipFill>
        <p:spPr>
          <a:xfrm>
            <a:off x="7437093" y="3092424"/>
            <a:ext cx="1212157" cy="1212157"/>
          </a:xfrm>
          <a:prstGeom prst="rect">
            <a:avLst/>
          </a:prstGeom>
          <a:noFill/>
          <a:ln>
            <a:noFill/>
          </a:ln>
        </p:spPr>
      </p:pic>
      <p:pic>
        <p:nvPicPr>
          <p:cNvPr id="38" name="Google Shape;135;p18">
            <a:extLst>
              <a:ext uri="{FF2B5EF4-FFF2-40B4-BE49-F238E27FC236}">
                <a16:creationId xmlns:a16="http://schemas.microsoft.com/office/drawing/2014/main" id="{5B6771B5-1CC3-4A2E-805C-0993E19DF332}"/>
              </a:ext>
            </a:extLst>
          </p:cNvPr>
          <p:cNvPicPr preferRelativeResize="0"/>
          <p:nvPr/>
        </p:nvPicPr>
        <p:blipFill rotWithShape="1">
          <a:blip r:embed="rId5">
            <a:alphaModFix/>
          </a:blip>
          <a:srcRect/>
          <a:stretch/>
        </p:blipFill>
        <p:spPr>
          <a:xfrm>
            <a:off x="7437093" y="5127665"/>
            <a:ext cx="1323203" cy="1044127"/>
          </a:xfrm>
          <a:prstGeom prst="rect">
            <a:avLst/>
          </a:prstGeom>
          <a:noFill/>
          <a:ln>
            <a:noFill/>
          </a:ln>
        </p:spPr>
      </p:pic>
      <p:sp>
        <p:nvSpPr>
          <p:cNvPr id="40" name="Google Shape;130;p18">
            <a:extLst>
              <a:ext uri="{FF2B5EF4-FFF2-40B4-BE49-F238E27FC236}">
                <a16:creationId xmlns:a16="http://schemas.microsoft.com/office/drawing/2014/main" id="{7B2641A3-A54B-4E71-BE10-8EB28F9359DA}"/>
              </a:ext>
            </a:extLst>
          </p:cNvPr>
          <p:cNvSpPr txBox="1"/>
          <p:nvPr/>
        </p:nvSpPr>
        <p:spPr>
          <a:xfrm>
            <a:off x="9006747" y="1466205"/>
            <a:ext cx="2336370"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Good English</a:t>
            </a:r>
          </a:p>
          <a:p>
            <a:pPr marL="285750" marR="0" lvl="0" indent="-285750" algn="l" rtl="0">
              <a:lnSpc>
                <a:spcPct val="100000"/>
              </a:lnSpc>
              <a:spcBef>
                <a:spcPts val="0"/>
              </a:spcBef>
              <a:spcAft>
                <a:spcPts val="0"/>
              </a:spcAft>
              <a:buClr>
                <a:schemeClr val="lt1"/>
              </a:buClr>
              <a:buSzPts val="1800"/>
              <a:buFont typeface="Noto Sans Symbols"/>
              <a:buChar char="▪"/>
            </a:pPr>
            <a:r>
              <a:rPr lang="en-US" dirty="0">
                <a:solidFill>
                  <a:schemeClr val="lt1"/>
                </a:solidFill>
                <a:latin typeface="Calibri"/>
                <a:ea typeface="Calibri"/>
                <a:cs typeface="Calibri"/>
                <a:sym typeface="Calibri"/>
              </a:rPr>
              <a:t>JavaScript</a:t>
            </a:r>
          </a:p>
          <a:p>
            <a:pPr marL="285750" marR="0" lvl="0" indent="-285750" algn="l" rtl="0">
              <a:lnSpc>
                <a:spcPct val="100000"/>
              </a:lnSpc>
              <a:spcBef>
                <a:spcPts val="0"/>
              </a:spcBef>
              <a:spcAft>
                <a:spcPts val="0"/>
              </a:spcAft>
              <a:buClr>
                <a:schemeClr val="lt1"/>
              </a:buClr>
              <a:buSzPts val="1800"/>
              <a:buFont typeface="Noto Sans Symbols"/>
              <a:buChar char="▪"/>
            </a:pPr>
            <a:r>
              <a:rPr lang="en-US" dirty="0">
                <a:solidFill>
                  <a:schemeClr val="lt1"/>
                </a:solidFill>
                <a:latin typeface="Calibri"/>
                <a:ea typeface="Calibri"/>
                <a:cs typeface="Calibri"/>
                <a:sym typeface="Calibri"/>
              </a:rPr>
              <a:t> SQL</a:t>
            </a:r>
            <a:endParaRPr lang="en-US" sz="1800" b="0" i="0" u="none" strike="noStrike" cap="none" dirty="0">
              <a:solidFill>
                <a:schemeClr val="lt1"/>
              </a:solidFill>
              <a:latin typeface="Calibri"/>
              <a:ea typeface="Calibri"/>
              <a:cs typeface="Calibri"/>
              <a:sym typeface="Calibri"/>
            </a:endParaRPr>
          </a:p>
        </p:txBody>
      </p:sp>
      <p:sp>
        <p:nvSpPr>
          <p:cNvPr id="41" name="Google Shape;132;p18">
            <a:extLst>
              <a:ext uri="{FF2B5EF4-FFF2-40B4-BE49-F238E27FC236}">
                <a16:creationId xmlns:a16="http://schemas.microsoft.com/office/drawing/2014/main" id="{2B31E6BC-2E4D-4313-B1DB-B5FFFD91FE8F}"/>
              </a:ext>
            </a:extLst>
          </p:cNvPr>
          <p:cNvSpPr txBox="1"/>
          <p:nvPr/>
        </p:nvSpPr>
        <p:spPr>
          <a:xfrm>
            <a:off x="9033543" y="1041114"/>
            <a:ext cx="23095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Pre-requisites</a:t>
            </a:r>
            <a:endParaRPr dirty="0"/>
          </a:p>
        </p:txBody>
      </p:sp>
      <p:sp>
        <p:nvSpPr>
          <p:cNvPr id="42" name="Google Shape;134;p18">
            <a:extLst>
              <a:ext uri="{FF2B5EF4-FFF2-40B4-BE49-F238E27FC236}">
                <a16:creationId xmlns:a16="http://schemas.microsoft.com/office/drawing/2014/main" id="{941EC05C-3180-4443-A2AF-9E18FB27AE5D}"/>
              </a:ext>
            </a:extLst>
          </p:cNvPr>
          <p:cNvSpPr txBox="1"/>
          <p:nvPr/>
        </p:nvSpPr>
        <p:spPr>
          <a:xfrm>
            <a:off x="9020174" y="3220108"/>
            <a:ext cx="1925831" cy="399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Time required</a:t>
            </a:r>
            <a:endParaRPr dirty="0"/>
          </a:p>
        </p:txBody>
      </p:sp>
      <p:sp>
        <p:nvSpPr>
          <p:cNvPr id="43" name="Google Shape;133;p18">
            <a:extLst>
              <a:ext uri="{FF2B5EF4-FFF2-40B4-BE49-F238E27FC236}">
                <a16:creationId xmlns:a16="http://schemas.microsoft.com/office/drawing/2014/main" id="{327E9D8F-711F-484B-9E2C-6738116392D1}"/>
              </a:ext>
            </a:extLst>
          </p:cNvPr>
          <p:cNvSpPr txBox="1"/>
          <p:nvPr/>
        </p:nvSpPr>
        <p:spPr>
          <a:xfrm>
            <a:off x="9020174" y="3429000"/>
            <a:ext cx="2058234" cy="646331"/>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1 </a:t>
            </a:r>
            <a:r>
              <a:rPr lang="en-US" dirty="0">
                <a:solidFill>
                  <a:schemeClr val="lt1"/>
                </a:solidFill>
                <a:latin typeface="Calibri"/>
                <a:ea typeface="Calibri"/>
                <a:cs typeface="Calibri"/>
                <a:sym typeface="Calibri"/>
              </a:rPr>
              <a:t>- </a:t>
            </a:r>
            <a:r>
              <a:rPr lang="en-US" sz="1800" b="0" i="0" u="none" strike="noStrike" cap="none" dirty="0">
                <a:solidFill>
                  <a:schemeClr val="lt1"/>
                </a:solidFill>
                <a:latin typeface="Calibri"/>
                <a:ea typeface="Calibri"/>
                <a:cs typeface="Calibri"/>
                <a:sym typeface="Calibri"/>
              </a:rPr>
              <a:t>2 </a:t>
            </a:r>
            <a:r>
              <a:rPr lang="en-US" dirty="0">
                <a:solidFill>
                  <a:schemeClr val="lt1"/>
                </a:solidFill>
                <a:latin typeface="Calibri"/>
                <a:ea typeface="Calibri"/>
                <a:cs typeface="Calibri"/>
                <a:sym typeface="Calibri"/>
              </a:rPr>
              <a:t>Y</a:t>
            </a:r>
            <a:r>
              <a:rPr lang="en-US" sz="1800" b="0" i="0" u="none" strike="noStrike" cap="none" dirty="0">
                <a:solidFill>
                  <a:schemeClr val="lt1"/>
                </a:solidFill>
                <a:latin typeface="Calibri"/>
                <a:ea typeface="Calibri"/>
                <a:cs typeface="Calibri"/>
                <a:sym typeface="Calibri"/>
              </a:rPr>
              <a:t>ears</a:t>
            </a:r>
            <a:endParaRPr dirty="0"/>
          </a:p>
        </p:txBody>
      </p:sp>
      <p:sp>
        <p:nvSpPr>
          <p:cNvPr id="44" name="Google Shape;137;p18">
            <a:extLst>
              <a:ext uri="{FF2B5EF4-FFF2-40B4-BE49-F238E27FC236}">
                <a16:creationId xmlns:a16="http://schemas.microsoft.com/office/drawing/2014/main" id="{20FFAEE8-B4DD-4B93-80F3-5E6D3478B683}"/>
              </a:ext>
            </a:extLst>
          </p:cNvPr>
          <p:cNvSpPr txBox="1"/>
          <p:nvPr/>
        </p:nvSpPr>
        <p:spPr>
          <a:xfrm>
            <a:off x="9013389" y="5096804"/>
            <a:ext cx="21536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Market Salary</a:t>
            </a:r>
            <a:endParaRPr dirty="0"/>
          </a:p>
        </p:txBody>
      </p:sp>
      <p:sp>
        <p:nvSpPr>
          <p:cNvPr id="45" name="Google Shape;136;p18">
            <a:extLst>
              <a:ext uri="{FF2B5EF4-FFF2-40B4-BE49-F238E27FC236}">
                <a16:creationId xmlns:a16="http://schemas.microsoft.com/office/drawing/2014/main" id="{D4DE534C-C912-42AB-B53F-BFC20F439622}"/>
              </a:ext>
            </a:extLst>
          </p:cNvPr>
          <p:cNvSpPr txBox="1"/>
          <p:nvPr/>
        </p:nvSpPr>
        <p:spPr>
          <a:xfrm>
            <a:off x="9006747" y="5556732"/>
            <a:ext cx="2407534"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Above 4 lakhs</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/annum</a:t>
            </a:r>
            <a:endParaRPr dirty="0"/>
          </a:p>
          <a:p>
            <a:pPr marL="285750" marR="0" lvl="0" indent="-171450" algn="l" rtl="0">
              <a:lnSpc>
                <a:spcPct val="100000"/>
              </a:lnSpc>
              <a:spcBef>
                <a:spcPts val="0"/>
              </a:spcBef>
              <a:spcAft>
                <a:spcPts val="0"/>
              </a:spcAft>
              <a:buClr>
                <a:schemeClr val="lt1"/>
              </a:buClr>
              <a:buSzPts val="1800"/>
              <a:buFont typeface="Noto Sans Symbols"/>
              <a:buNone/>
            </a:pPr>
            <a:endParaRPr sz="1800" b="0" i="0" u="none" strike="noStrike" cap="none" dirty="0">
              <a:solidFill>
                <a:schemeClr val="lt1"/>
              </a:solidFill>
              <a:latin typeface="Calibri"/>
              <a:ea typeface="Calibri"/>
              <a:cs typeface="Calibri"/>
              <a:sym typeface="Calibri"/>
            </a:endParaRPr>
          </a:p>
        </p:txBody>
      </p:sp>
      <p:sp>
        <p:nvSpPr>
          <p:cNvPr id="47" name="Google Shape;124;p18">
            <a:extLst>
              <a:ext uri="{FF2B5EF4-FFF2-40B4-BE49-F238E27FC236}">
                <a16:creationId xmlns:a16="http://schemas.microsoft.com/office/drawing/2014/main" id="{8485EBEA-C1DE-486D-A178-78A64C3A4FC7}"/>
              </a:ext>
            </a:extLst>
          </p:cNvPr>
          <p:cNvSpPr/>
          <p:nvPr/>
        </p:nvSpPr>
        <p:spPr>
          <a:xfrm>
            <a:off x="488159" y="1601840"/>
            <a:ext cx="5607841" cy="4074828"/>
          </a:xfrm>
          <a:prstGeom prst="roundRect">
            <a:avLst>
              <a:gd name="adj" fmla="val 16667"/>
            </a:avLst>
          </a:prstGeom>
          <a:solidFill>
            <a:schemeClr val="accent1"/>
          </a:solidFill>
          <a:ln w="9525" cap="flat" cmpd="sng">
            <a:solidFill>
              <a:srgbClr val="6CAB42"/>
            </a:solidFill>
            <a:prstDash val="solid"/>
            <a:round/>
            <a:headEnd type="none" w="sm" len="sm"/>
            <a:tailEnd type="none" w="sm" len="sm"/>
          </a:ln>
          <a:effectLst>
            <a:outerShdw blurRad="40000" dist="23000" dir="5400000" rotWithShape="0">
              <a:srgbClr val="F4B081">
                <a:alpha val="60784"/>
              </a:srgbClr>
            </a:outerShdw>
            <a:reflection stA="18000" endPos="650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 name="Google Shape;128;p18">
            <a:extLst>
              <a:ext uri="{FF2B5EF4-FFF2-40B4-BE49-F238E27FC236}">
                <a16:creationId xmlns:a16="http://schemas.microsoft.com/office/drawing/2014/main" id="{61F4F36B-29F5-450D-944D-2D46AE8F816B}"/>
              </a:ext>
            </a:extLst>
          </p:cNvPr>
          <p:cNvSpPr txBox="1"/>
          <p:nvPr/>
        </p:nvSpPr>
        <p:spPr>
          <a:xfrm>
            <a:off x="1102838" y="1783539"/>
            <a:ext cx="4714882"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Why Is It Easy To Learn Salesforce?</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High quality video tutorials</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Core system is  designed  in  a way that students can learn  and pick up skills quickly</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a:ea typeface="Calibri"/>
                <a:cs typeface="Calibri"/>
                <a:sym typeface="Calibri"/>
              </a:rPr>
              <a:t>System can be  configured to meet end user requirement. One can easily  and quickly create fields, forms, workflows,  build restrictions, processes and reports without any coding</a:t>
            </a:r>
            <a:endParaRPr dirty="0"/>
          </a:p>
        </p:txBody>
      </p:sp>
      <p:pic>
        <p:nvPicPr>
          <p:cNvPr id="49" name="Google Shape;138;p18">
            <a:extLst>
              <a:ext uri="{FF2B5EF4-FFF2-40B4-BE49-F238E27FC236}">
                <a16:creationId xmlns:a16="http://schemas.microsoft.com/office/drawing/2014/main" id="{FBA143EB-74EE-43C3-B5DA-87BEEA09D624}"/>
              </a:ext>
            </a:extLst>
          </p:cNvPr>
          <p:cNvPicPr preferRelativeResize="0"/>
          <p:nvPr/>
        </p:nvPicPr>
        <p:blipFill rotWithShape="1">
          <a:blip r:embed="rId6">
            <a:alphaModFix/>
          </a:blip>
          <a:srcRect/>
          <a:stretch/>
        </p:blipFill>
        <p:spPr>
          <a:xfrm>
            <a:off x="5322277" y="10952"/>
            <a:ext cx="1877167" cy="1581937"/>
          </a:xfrm>
          <a:prstGeom prst="rect">
            <a:avLst/>
          </a:prstGeom>
          <a:noFill/>
          <a:ln>
            <a:noFill/>
          </a:ln>
        </p:spPr>
      </p:pic>
    </p:spTree>
    <p:extLst>
      <p:ext uri="{BB962C8B-B14F-4D97-AF65-F5344CB8AC3E}">
        <p14:creationId xmlns:p14="http://schemas.microsoft.com/office/powerpoint/2010/main" val="2038044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4" id="{ED52A6F3-1371-4203-9393-918A6AB26529}" vid="{CC257B5A-C848-4F57-A78A-D24B59492E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6A86D9CC-0D9D-4BFE-B3F3-26F480BF8C8A}">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3168</TotalTime>
  <Words>2313</Words>
  <Application>Microsoft Office PowerPoint</Application>
  <PresentationFormat>Widescreen</PresentationFormat>
  <Paragraphs>297</Paragraphs>
  <Slides>21</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AngsanaUPC</vt:lpstr>
      <vt:lpstr>Arial</vt:lpstr>
      <vt:lpstr>Calibri</vt:lpstr>
      <vt:lpstr>Californian FB</vt:lpstr>
      <vt:lpstr>Noto Sans Symbols</vt:lpstr>
      <vt:lpstr>Times New Roman</vt:lpstr>
      <vt:lpstr>Tw Cen MT</vt:lpstr>
      <vt:lpstr>Tw Cen MT Condensed</vt:lpstr>
      <vt:lpstr>Wingdings</vt:lpstr>
      <vt:lpstr>Wingdings 3</vt:lpstr>
      <vt:lpstr>ModernClassicBlock-3</vt:lpstr>
      <vt:lpstr>We build Careers</vt:lpstr>
      <vt:lpstr> </vt:lpstr>
      <vt:lpstr>TRAINING PROCESS</vt:lpstr>
      <vt:lpstr>Those who pass their first training and test will be allowed to attend further training</vt:lpstr>
      <vt:lpstr>STIPEND ASSISTANCE </vt:lpstr>
      <vt:lpstr>Our TECHNOLOGY STREAMs </vt:lpstr>
      <vt:lpstr>Who can apply for the trainings.</vt:lpstr>
      <vt:lpstr>Salesforce</vt:lpstr>
      <vt:lpstr>Salesforce</vt:lpstr>
      <vt:lpstr>Salesforce Training Path </vt:lpstr>
      <vt:lpstr>PowerPoint Presentation</vt:lpstr>
      <vt:lpstr>PowerPoint Presentation</vt:lpstr>
      <vt:lpstr>PowerPoint Presentation</vt:lpstr>
      <vt:lpstr>PowerPoint Presentation</vt:lpstr>
      <vt:lpstr>PowerPoint Presentation</vt:lpstr>
      <vt:lpstr>Other Technology </vt:lpstr>
      <vt:lpstr>OUR STUDENT’S ACHIEVEMENTS </vt:lpstr>
      <vt:lpstr>OUR TRAINING CENTERS </vt:lpstr>
      <vt:lpstr>PowerPoint Presentation</vt:lpstr>
      <vt:lpstr>For more details, you can follow us on our below social media handles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build Careers</dc:title>
  <dc:creator>Yasmeen  Ansari</dc:creator>
  <cp:lastModifiedBy>Lenovo</cp:lastModifiedBy>
  <cp:revision>84</cp:revision>
  <dcterms:created xsi:type="dcterms:W3CDTF">2021-07-29T20:18:10Z</dcterms:created>
  <dcterms:modified xsi:type="dcterms:W3CDTF">2023-05-26T11:41:47Z</dcterms:modified>
</cp:coreProperties>
</file>