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360" r:id="rId3"/>
    <p:sldId id="312" r:id="rId4"/>
    <p:sldId id="308" r:id="rId5"/>
    <p:sldId id="346" r:id="rId6"/>
    <p:sldId id="313" r:id="rId7"/>
    <p:sldId id="309" r:id="rId8"/>
    <p:sldId id="347" r:id="rId9"/>
    <p:sldId id="348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14" r:id="rId19"/>
    <p:sldId id="311" r:id="rId20"/>
    <p:sldId id="349" r:id="rId21"/>
    <p:sldId id="350" r:id="rId22"/>
    <p:sldId id="315" r:id="rId23"/>
    <p:sldId id="335" r:id="rId24"/>
    <p:sldId id="351" r:id="rId25"/>
    <p:sldId id="352" r:id="rId26"/>
    <p:sldId id="353" r:id="rId27"/>
    <p:sldId id="342" r:id="rId28"/>
    <p:sldId id="343" r:id="rId29"/>
    <p:sldId id="359" r:id="rId30"/>
    <p:sldId id="295" r:id="rId31"/>
    <p:sldId id="36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pPr/>
              <a:t>10/6/2023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pPr/>
              <a:t>10/6/2023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10/6/2023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pPr/>
              <a:t>10/6/2023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10/6/2023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10/6/2023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10/6/2023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10/6/2023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10/6/2023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10/6/2023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10/6/2023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qratechnolog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SQL Training: Day 08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Iqra Technology (</a:t>
            </a:r>
            <a:r>
              <a:rPr lang="en-US" dirty="0" smtClean="0">
                <a:hlinkClick r:id="rId2"/>
              </a:rPr>
              <a:t>www.iqratechnology.com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692770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CHECK Constraint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The CHECK constraint is used to limit the value range that can be placed in a column.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If you define a CHECK constraint on a column it will allow only certain values for this column.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If you define a CHECK constraint on a table it can limit the values in certain columns based on values in other columns in the row.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CHECK on CREATE TABLE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The following SQL creates a CHECK constraint on the "Age" column when the "Persons" table is created. The CHECK constraint ensures that the age of a person must be 18, or older: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CREATE TABLE Persons (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ID int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LastName varchar(255)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FirstName varchar(255),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Age int CHECK (Age&gt;=35)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);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65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692770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To allow naming of a CHECK constraint, and for defining a CHECK constraint on multiple columns, use the following SQL syntax: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MySQL / 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CREATE TABLE Persons (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ID int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LastName varchar(255)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FirstName varchar(255),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Age int,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City varchar(255),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CONSTRAINT CHK_Person CHECK (Age&gt;=18 AND City='Sandnes')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);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CHECK on ALTER TABLE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To create a CHECK constraint on the "Age" column when the table is already created, use the following SQL: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MySQL / 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ALTER TABLE Persons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ADD CHECK (Age&gt;=18);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99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692770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To allow naming of a CHECK constraint, and for defining a CHECK constraint on multiple columns, use the following SQL syntax: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MySQL / 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CREATE TABLE Persons (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ID int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LastName varchar(255)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FirstName varchar(255),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Age int CHECK (Age&gt;=18)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);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To allow naming of a CHECK constraint, and for defining a CHECK constraint on multiple columns, use the following SQL syntax: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MySQL / 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CREATE TABLE Persons (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ID int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LastName varchar(255)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FirstName varchar(255),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Age int,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City varchar(255),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CONSTRAINT CHK_Person CHECK (Age&gt;=18 AND City='Sandnes')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);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529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692770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CHECK on ALTER TABLE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To create a CHECK constraint on the "Age" column when the table is already created, use the following SQL: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MySQL / 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ALTER TABLE Persons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ADD CHECK (Age&gt;=18);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To allow naming of a CHECK constraint, and for defining a CHECK constraint on multiple columns, use the following SQL syntax: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MySQL / 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ALTER TABLE Persons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ADD CONSTRAINT CHK_PersonAge CHECK (Age&gt;=18 AND City='Sandnes');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DROP a CHECK Constraint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To drop a CHECK constraint, use the following SQL: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ALTER TABLE Persons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DROP CONSTRAINT CHK_PersonAge;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596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9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DEFAULT 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692770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DEFAULT Constraint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The DEFAULT constraint is used to set a default value for a column.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The default value will be added to all new records, if no other value is specified.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DEFAULT on CREATE TABLE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The following SQL sets a DEFAULT value for the "City" column when the "Persons" table is created: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My SQL / 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CREATE TABLE Persons (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ID int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LastName varchar(255)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FirstName varchar(255),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Age int,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City varchar(255) DEFAULT 'Sandnes'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);</a:t>
            </a:r>
            <a:endParaRPr lang="en-US" sz="1600" dirty="0" smtClean="0"/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600" dirty="0" smtClean="0"/>
              <a:t>The DEFAULT constraint can also be used to insert system values, by using functions like GETDATE():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600" dirty="0" smtClean="0"/>
              <a:t>CREATE TABLE Orders (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600" dirty="0" smtClean="0"/>
              <a:t>    ID int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600" dirty="0" smtClean="0"/>
              <a:t>    OrderNumber int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600" dirty="0" smtClean="0"/>
              <a:t>    OrderDate date DEFAULT GETDATE()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600" dirty="0" smtClean="0"/>
              <a:t>);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8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DEFAULT 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692770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DEFAULT on ALTER TABLE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To create a DEFAULT constraint on the "City" column when the table is already created, use the following SQL: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ALTER TABLE Persons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ADD CONSTRAINT df_City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DEFAULT 'Sandnes' FOR City;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00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KEY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KEY: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0"/>
            <a:ext cx="9628632" cy="4839419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PRIMARY KEY Constraint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The PRIMARY KEY constraint uniquely identifies each record in a table.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Primary keys must contain UNIQUE values, and cannot contain NULL values.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A table can have only ONE primary key; and in the table, this primary key can consist of single or multiple columns (fields).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SQL PRIMARY KEY on CREATE TABLE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The following SQL creates a PRIMARY KEY on the "ID" column when the "Persons" table is created:</a:t>
            </a:r>
          </a:p>
          <a:p>
            <a:pPr>
              <a:spcBef>
                <a:spcPts val="50"/>
              </a:spcBef>
              <a:spcAft>
                <a:spcPts val="50"/>
              </a:spcAft>
              <a:buFont typeface="Wingdings" pitchFamily="2" charset="2"/>
              <a:buChar char="q"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CREATE TABLE Persons (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ID int NOT NULL PRIMARY KEY,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LastName varchar(255)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FirstName varchar(255),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Age int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24739" y="4196132"/>
            <a:ext cx="9628632" cy="1362113"/>
          </a:xfrm>
        </p:spPr>
        <p:txBody>
          <a:bodyPr/>
          <a:lstStyle/>
          <a:p>
            <a:r>
              <a:rPr lang="en-US" dirty="0" smtClean="0"/>
              <a:t>In this session we will learn: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761781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b="1" dirty="0" smtClean="0"/>
              <a:t>Constraints: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NOT NULL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UNIQUE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PRIMARY KEY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FOREIGN KEY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CHECK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DEFAULT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600" dirty="0" smtClean="0"/>
              <a:t>How to create database diagram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32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KEY: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0"/>
            <a:ext cx="9628632" cy="4839419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To allow naming of a PRIMARY KEY constraint, and for defining a PRIMARY KEY constraint on multiple columns, use the following SQL syntax: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CREATE TABLE Persons (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ID int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LastName varchar(255)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FirstName varchar(255),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Age int,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CONSTRAINT PK_Person PRIMARY KEY (ID,LastName)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);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PRIMARY KEY on ALTER TABLE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To create a PRIMARY KEY constraint on the "ID" column when the table is already created, use the following SQL: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MySQL / 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ALTER TABLE Persons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ADD PRIMARY KEY (ID);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KEY: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0"/>
            <a:ext cx="9628632" cy="4839419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To allow naming of a PRIMARY KEY constraint, and for defining a PRIMARY KEY constraint on multiple columns, use the following SQL syntax: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MySQL / 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ALTER TABLE Persons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ADD CONSTRAINT PK_Person PRIMARY KEY (ID,LastName);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DROP a PRIMARY KEY Constraint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To drop a PRIMARY KEY constraint, use the following SQL: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ALTER TABLE Persons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DROP CONSTRAINT PK_Person;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KEY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FOREIGN KEY: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692770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FOREIGN KEY Constraint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The FOREIGN KEY constraint is used to prevent actions that would destroy links between tables.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A FOREIGN KEY is a field (or collection of fields) in one table, that refers to the PRIMARY KEY in another table.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The table with the foreign key is called the child table, and the table with the primary key is called the referenced or parent table.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Look at the following two tables: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Persons Table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IN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IN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IN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IN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IN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IN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600" dirty="0" smtClean="0"/>
              <a:t>Orders Table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6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973" y="3558249"/>
            <a:ext cx="9425197" cy="148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973" y="5351951"/>
            <a:ext cx="3426963" cy="134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FOREIGN KEY: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692770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Notice that the "PersonID" column in the "Orders" table points to the "PersonID" column in the "Persons" table.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The "PersonID" column in the "Persons" table is the PRIMARY KEY in the "Persons" table.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The "PersonID" column in the "Orders" table is a FOREIGN KEY in the "Orders" table.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The FOREIGN KEY constraint prevents invalid data from being inserted into the foreign key column, because it has to be one of the values contained in the parent table.</a:t>
            </a:r>
            <a:endParaRPr lang="en-US" sz="16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600" dirty="0" smtClean="0"/>
              <a:t>SQL FOREIGN KEY on CREATE TABLE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600" dirty="0" smtClean="0"/>
              <a:t>The following SQL creates a FOREIGN KEY on the "PersonID" column when the "Orders" table is created: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6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600" dirty="0" smtClean="0"/>
              <a:t>CREATE TABLE Orders (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600" dirty="0" smtClean="0"/>
              <a:t>    OrderID int NOT NULL PRIMARY KEY,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600" dirty="0" smtClean="0"/>
              <a:t>    OrderNumber int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600" dirty="0" smtClean="0"/>
              <a:t>    PersonID int FOREIGN KEY REFERENCES Persons(PersonID)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600" dirty="0" smtClean="0"/>
              <a:t>);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FOREIGN KEY: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692770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To allow naming of a FOREIGN KEY constraint, and for defining a FOREIGN KEY constraint on multiple columns, use the following SQL syntax: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MySQL / 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CREATE TABLE Orders (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OrderID int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OrderNumber int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PersonID int,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PRIMARY KEY (OrderID),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CONSTRAINT FK_PersonOrder FOREIGN KEY (PersonID)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REFERENCES Persons(PersonID)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);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SQL FOREIGN KEY on ALTER TABLE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To create a FOREIGN KEY constraint on the "PersonID" column when the "Orders" table is already created, use the following SQL: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MySQL / 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ALTER TABLE Orders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ADD FOREIGN KEY (PersonID) REFERENCES Persons(PersonID);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FOREIGN KEY: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692770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To allow naming of a FOREIGN KEY constraint, and for defining a FOREIGN KEY constraint on multiple columns, use the following SQL syntax: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MySQL / 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ALTER TABLE Orders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ADD CONSTRAINT FK_PersonOrder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FOREIGN KEY (PersonID) REFERENCES Persons(PersonID);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DROP a FOREIGN KEY Constraint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To drop a FOREIGN KEY constraint, use the following SQL: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ALTER TABLE Orders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DROP CONSTRAINT FK_PersonOrder;</a:t>
            </a:r>
            <a:r>
              <a:rPr lang="en-US" sz="1600" dirty="0" smtClean="0"/>
              <a:t> </a:t>
            </a: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database diagram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create database diagram: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692770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702" y="2030713"/>
            <a:ext cx="41624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991" y="2035833"/>
            <a:ext cx="4006748" cy="364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create database diagram: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692770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712" y="1994846"/>
            <a:ext cx="7184905" cy="455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NULL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Q&amp;A Session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Thanks.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69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Daily Task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69277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1280160" y="1897811"/>
            <a:ext cx="9628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1.Create table with using not null constraint and insert 2 records in it</a:t>
            </a:r>
            <a:r>
              <a:rPr lang="en-IN" dirty="0" smtClean="0"/>
              <a:t>.</a:t>
            </a:r>
            <a:br>
              <a:rPr lang="en-IN" dirty="0" smtClean="0"/>
            </a:br>
            <a:endParaRPr lang="en-IN" dirty="0"/>
          </a:p>
          <a:p>
            <a:r>
              <a:rPr lang="en-IN" dirty="0"/>
              <a:t>2.Create table with check constraint and insert 2 records in it also show snap short of there </a:t>
            </a:r>
            <a:r>
              <a:rPr lang="en-IN" dirty="0" smtClean="0"/>
              <a:t>restriction </a:t>
            </a:r>
            <a:r>
              <a:rPr lang="en-IN" dirty="0"/>
              <a:t>error</a:t>
            </a:r>
            <a:r>
              <a:rPr lang="en-IN" dirty="0" smtClean="0"/>
              <a:t>.</a:t>
            </a:r>
            <a:br>
              <a:rPr lang="en-IN" dirty="0" smtClean="0"/>
            </a:br>
            <a:endParaRPr lang="en-IN" dirty="0"/>
          </a:p>
          <a:p>
            <a:r>
              <a:rPr lang="en-IN" dirty="0"/>
              <a:t>3.Create table with set Default constraint on city </a:t>
            </a:r>
            <a:r>
              <a:rPr lang="en-IN" dirty="0" smtClean="0"/>
              <a:t>as 'Mumbai</a:t>
            </a:r>
            <a:r>
              <a:rPr lang="en-IN" dirty="0"/>
              <a:t>' and insert 2 records with default city</a:t>
            </a:r>
            <a:r>
              <a:rPr lang="en-IN" dirty="0" smtClean="0"/>
              <a:t>.</a:t>
            </a:r>
            <a:br>
              <a:rPr lang="en-IN" dirty="0" smtClean="0"/>
            </a:br>
            <a:endParaRPr lang="en-IN" dirty="0"/>
          </a:p>
          <a:p>
            <a:r>
              <a:rPr lang="en-IN" dirty="0"/>
              <a:t>4.Create 2 table in 1 st table set </a:t>
            </a:r>
            <a:r>
              <a:rPr lang="en-IN" dirty="0" smtClean="0"/>
              <a:t>primary </a:t>
            </a:r>
            <a:r>
              <a:rPr lang="en-IN" dirty="0"/>
              <a:t>key and insert 3 records and in 2nd table set </a:t>
            </a:r>
            <a:r>
              <a:rPr lang="en-US" dirty="0" smtClean="0"/>
              <a:t>FOREIGN </a:t>
            </a:r>
            <a:r>
              <a:rPr lang="en-IN" dirty="0" smtClean="0"/>
              <a:t>key </a:t>
            </a:r>
            <a:r>
              <a:rPr lang="en-IN" dirty="0"/>
              <a:t>and insert 2 records in it.</a:t>
            </a:r>
          </a:p>
        </p:txBody>
      </p:sp>
    </p:spTree>
    <p:extLst>
      <p:ext uri="{BB962C8B-B14F-4D97-AF65-F5344CB8AC3E}">
        <p14:creationId xmlns:p14="http://schemas.microsoft.com/office/powerpoint/2010/main" val="22988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NULL 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761781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NOT NULL Constraint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By default, a column can hold NULL values.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The NOT NULL constraint enforces a column to NOT accept NULL values.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This enforces a field to always contain a value, which means that you cannot insert a new record, or update a record without adding a value to this field.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NOT NULL on CREATE TABLE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The following SQL ensures that the "ID", "LastName", and "FirstName" columns will NOT accept NULL values when the "Persons" table is created: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CREATE TABLE Persons (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ID int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LastName varchar(255)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FirstName varchar(255)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Age int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NULL 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761781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NOT NULL on ALTER TABLE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To create a NOT NULL constraint on the "Age" column when the "Persons" table is already created, use the following SQL: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ALTER TABLE Persons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ALTER COLUMN Age int NOT NULL;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856672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UNIQUE Constraint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The UNIQUE constraint ensures that all values in a column are different.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Both the UNIQUE and PRIMARY KEY constraints provide a guarantee for uniqueness for a column or set of columns.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A PRIMARY KEY constraint automatically has a UNIQUE constraint.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However, you can have many UNIQUE constraints per table, but only one PRIMARY KEY constraint per table.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UNIQUE Constraint on CREATE TABLE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The following SQL creates a UNIQUE constraint on the "ID" column when the "Persons" table is created: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CREATE TABLE Persons (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ID int NOT NULL UNIQUE,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LastName varchar(255)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FirstName varchar(255),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Age int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);</a:t>
            </a:r>
            <a:endParaRPr lang="en-IN" sz="16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856672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To name a UNIQUE constraint, and to define a UNIQUE constraint on multiple columns, use the following SQL syntax: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MySQL / 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CREATE TABLE Persons (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ID int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LastName varchar(255) NOT NULL,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FirstName varchar(255),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Age int,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    CONSTRAINT UC_Person UNIQUE (ID,LastName)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);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UNIQUE Constraint on ALTER TABLE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To create a UNIQUE constraint on the "ID" column when the table is already created, use the following SQL: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MySQL / 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ALTER TABLE Persons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ADD UNIQUE (ID);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1897811"/>
            <a:ext cx="9628632" cy="4856672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To name a UNIQUE constraint, and to define a UNIQUE constraint on multiple columns, use the following SQL syntax: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MySQL / 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ALTER TABLE Persons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ADD CONSTRAINT UC_Person UNIQUE (ID,LastName);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DROP a UNIQUE Constraint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To drop a UNIQUE constraint, use the following SQL: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SQL Server / Oracle / MS Access: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endParaRPr lang="en-US" sz="1400" dirty="0" smtClean="0"/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ALTER TABLE Persons</a:t>
            </a:r>
          </a:p>
          <a:p>
            <a:pPr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400" dirty="0" smtClean="0"/>
              <a:t>DROP CONSTRAINT UC_Person;</a:t>
            </a:r>
            <a:r>
              <a:rPr lang="en-US" sz="1600" dirty="0" smtClean="0"/>
              <a:t> </a:t>
            </a: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1238</TotalTime>
  <Words>2067</Words>
  <Application>Microsoft Office PowerPoint</Application>
  <PresentationFormat>Widescreen</PresentationFormat>
  <Paragraphs>353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Calibri</vt:lpstr>
      <vt:lpstr>Wingdings</vt:lpstr>
      <vt:lpstr>Educational subjects 16x9</vt:lpstr>
      <vt:lpstr>SQL Training: Day 08</vt:lpstr>
      <vt:lpstr>In this session we will learn:</vt:lpstr>
      <vt:lpstr>NOT NULL</vt:lpstr>
      <vt:lpstr>NOT NULL :</vt:lpstr>
      <vt:lpstr>NOT NULL :</vt:lpstr>
      <vt:lpstr>UNIQUE</vt:lpstr>
      <vt:lpstr>UNIQUE :</vt:lpstr>
      <vt:lpstr>UNIQUE :</vt:lpstr>
      <vt:lpstr>UNIQUE :</vt:lpstr>
      <vt:lpstr>CHECK</vt:lpstr>
      <vt:lpstr>CHECK :</vt:lpstr>
      <vt:lpstr>CHECK :</vt:lpstr>
      <vt:lpstr>CHECK :</vt:lpstr>
      <vt:lpstr>CHECK :</vt:lpstr>
      <vt:lpstr>DEFAULT</vt:lpstr>
      <vt:lpstr>DEFAULT :</vt:lpstr>
      <vt:lpstr>DEFAULT :</vt:lpstr>
      <vt:lpstr>PRIMARY KEY</vt:lpstr>
      <vt:lpstr>PRIMARY KEY:</vt:lpstr>
      <vt:lpstr>PRIMARY KEY:</vt:lpstr>
      <vt:lpstr>PRIMARY KEY:</vt:lpstr>
      <vt:lpstr>FOREIGN KEY</vt:lpstr>
      <vt:lpstr>FOREIGN KEY:</vt:lpstr>
      <vt:lpstr>FOREIGN KEY:</vt:lpstr>
      <vt:lpstr>FOREIGN KEY:</vt:lpstr>
      <vt:lpstr>FOREIGN KEY:</vt:lpstr>
      <vt:lpstr>How to create database diagram</vt:lpstr>
      <vt:lpstr>How to create database diagram:</vt:lpstr>
      <vt:lpstr>How to create database diagram:</vt:lpstr>
      <vt:lpstr>Q&amp;A Session</vt:lpstr>
      <vt:lpstr>Daily Task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Windows User</dc:creator>
  <cp:lastModifiedBy>Umar Farooq</cp:lastModifiedBy>
  <cp:revision>122</cp:revision>
  <dcterms:created xsi:type="dcterms:W3CDTF">2021-06-03T05:52:56Z</dcterms:created>
  <dcterms:modified xsi:type="dcterms:W3CDTF">2023-10-06T10:21:43Z</dcterms:modified>
</cp:coreProperties>
</file>